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
      <p:font typeface="Nunito"/>
      <p:regular r:id="rId35"/>
      <p:bold r:id="rId36"/>
      <p:italic r:id="rId37"/>
      <p:boldItalic r:id="rId38"/>
    </p:embeddedFont>
    <p:embeddedFont>
      <p:font typeface="Inter"/>
      <p:regular r:id="rId39"/>
      <p:bold r:id="rId40"/>
    </p:embeddedFont>
    <p:embeddedFont>
      <p:font typeface="Proxima Nova Extrabold"/>
      <p:bold r:id="rId41"/>
    </p:embeddedFont>
    <p:embeddedFont>
      <p:font typeface="Proxima Nova Semibold"/>
      <p:regular r:id="rId42"/>
      <p:bold r:id="rId43"/>
      <p:boldItalic r:id="rId44"/>
    </p:embeddedFont>
    <p:embeddedFont>
      <p:font typeface="Advent Pro Medium"/>
      <p:regular r:id="rId45"/>
      <p:bold r:id="rId46"/>
    </p:embeddedFont>
    <p:embeddedFont>
      <p:font typeface="Merriweather Black"/>
      <p:bold r:id="rId47"/>
      <p:boldItalic r:id="rId48"/>
    </p:embeddedFont>
    <p:embeddedFont>
      <p:font typeface="Montserrat"/>
      <p:regular r:id="rId49"/>
      <p:bold r:id="rId50"/>
      <p:italic r:id="rId51"/>
      <p:boldItalic r:id="rId52"/>
    </p:embeddedFont>
    <p:embeddedFont>
      <p:font typeface="Montserrat Black"/>
      <p:bold r:id="rId53"/>
      <p:boldItalic r:id="rId54"/>
    </p:embeddedFont>
    <p:embeddedFont>
      <p:font typeface="Open Sans SemiBold"/>
      <p:regular r:id="rId55"/>
      <p:bold r:id="rId56"/>
      <p:italic r:id="rId57"/>
      <p:boldItalic r:id="rId58"/>
    </p:embeddedFont>
    <p:embeddedFont>
      <p:font typeface="Inter ExtraBold"/>
      <p:bold r:id="rId59"/>
    </p:embeddedFont>
    <p:embeddedFont>
      <p:font typeface="Open Sans ExtraBold"/>
      <p:bold r:id="rId60"/>
      <p:boldItalic r:id="rId61"/>
    </p:embeddedFont>
    <p:embeddedFont>
      <p:font typeface="Open Sans Medium"/>
      <p:regular r:id="rId62"/>
      <p:bold r:id="rId63"/>
      <p:italic r:id="rId64"/>
      <p:boldItalic r:id="rId65"/>
    </p:embeddedFont>
    <p:embeddedFont>
      <p:font typeface="Merriweather"/>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A2B410-E260-4710-ADBC-FEB5BD6AB3AC}">
  <a:tblStyle styleId="{C2A2B410-E260-4710-ADBC-FEB5BD6AB3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0FA1AD3-D2E9-4A00-99F4-6CDB88F2F20E}"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ProximaNovaSemibold-regular.fntdata"/><Relationship Id="rId41" Type="http://schemas.openxmlformats.org/officeDocument/2006/relationships/font" Target="fonts/ProximaNovaExtrabold-bold.fntdata"/><Relationship Id="rId44" Type="http://schemas.openxmlformats.org/officeDocument/2006/relationships/font" Target="fonts/ProximaNovaSemibold-boldItalic.fntdata"/><Relationship Id="rId43" Type="http://schemas.openxmlformats.org/officeDocument/2006/relationships/font" Target="fonts/ProximaNovaSemibold-bold.fntdata"/><Relationship Id="rId46" Type="http://schemas.openxmlformats.org/officeDocument/2006/relationships/font" Target="fonts/AdventProMedium-bold.fntdata"/><Relationship Id="rId45" Type="http://schemas.openxmlformats.org/officeDocument/2006/relationships/font" Target="fonts/AdventPro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lack-boldItalic.fntdata"/><Relationship Id="rId47" Type="http://schemas.openxmlformats.org/officeDocument/2006/relationships/font" Target="fonts/MerriweatherBlack-bold.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font" Target="fonts/ProximaNova-regular.fntdata"/><Relationship Id="rId30" Type="http://schemas.openxmlformats.org/officeDocument/2006/relationships/slide" Target="slides/slide25.xml"/><Relationship Id="rId33" Type="http://schemas.openxmlformats.org/officeDocument/2006/relationships/font" Target="fonts/ProximaNova-italic.fntdata"/><Relationship Id="rId32" Type="http://schemas.openxmlformats.org/officeDocument/2006/relationships/font" Target="fonts/ProximaNova-bold.fntdata"/><Relationship Id="rId35" Type="http://schemas.openxmlformats.org/officeDocument/2006/relationships/font" Target="fonts/Nunito-regular.fntdata"/><Relationship Id="rId34" Type="http://schemas.openxmlformats.org/officeDocument/2006/relationships/font" Target="fonts/ProximaNova-boldItalic.fntdata"/><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Inter-regular.fntdata"/><Relationship Id="rId38" Type="http://schemas.openxmlformats.org/officeDocument/2006/relationships/font" Target="fonts/Nunito-boldItalic.fntdata"/><Relationship Id="rId62" Type="http://schemas.openxmlformats.org/officeDocument/2006/relationships/font" Target="fonts/OpenSansMedium-regular.fntdata"/><Relationship Id="rId61" Type="http://schemas.openxmlformats.org/officeDocument/2006/relationships/font" Target="fonts/OpenSansExtraBold-boldItalic.fntdata"/><Relationship Id="rId20" Type="http://schemas.openxmlformats.org/officeDocument/2006/relationships/slide" Target="slides/slide15.xml"/><Relationship Id="rId64" Type="http://schemas.openxmlformats.org/officeDocument/2006/relationships/font" Target="fonts/OpenSansMedium-italic.fntdata"/><Relationship Id="rId63" Type="http://schemas.openxmlformats.org/officeDocument/2006/relationships/font" Target="fonts/OpenSansMedium-bold.fntdata"/><Relationship Id="rId22" Type="http://schemas.openxmlformats.org/officeDocument/2006/relationships/slide" Target="slides/slide17.xml"/><Relationship Id="rId66" Type="http://schemas.openxmlformats.org/officeDocument/2006/relationships/font" Target="fonts/Merriweather-regular.fntdata"/><Relationship Id="rId21" Type="http://schemas.openxmlformats.org/officeDocument/2006/relationships/slide" Target="slides/slide16.xml"/><Relationship Id="rId65" Type="http://schemas.openxmlformats.org/officeDocument/2006/relationships/font" Target="fonts/OpenSansMedium-boldItalic.fntdata"/><Relationship Id="rId24" Type="http://schemas.openxmlformats.org/officeDocument/2006/relationships/slide" Target="slides/slide19.xml"/><Relationship Id="rId68" Type="http://schemas.openxmlformats.org/officeDocument/2006/relationships/font" Target="fonts/Merriweather-italic.fntdata"/><Relationship Id="rId23" Type="http://schemas.openxmlformats.org/officeDocument/2006/relationships/slide" Target="slides/slide18.xml"/><Relationship Id="rId67" Type="http://schemas.openxmlformats.org/officeDocument/2006/relationships/font" Target="fonts/Merriweather-bold.fntdata"/><Relationship Id="rId60" Type="http://schemas.openxmlformats.org/officeDocument/2006/relationships/font" Target="fonts/OpenSansExtra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Black-bold.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penSansSemiBold-regular.fntdata"/><Relationship Id="rId10" Type="http://schemas.openxmlformats.org/officeDocument/2006/relationships/slide" Target="slides/slide5.xml"/><Relationship Id="rId54" Type="http://schemas.openxmlformats.org/officeDocument/2006/relationships/font" Target="fonts/MontserratBlack-boldItalic.fntdata"/><Relationship Id="rId13" Type="http://schemas.openxmlformats.org/officeDocument/2006/relationships/slide" Target="slides/slide8.xml"/><Relationship Id="rId57" Type="http://schemas.openxmlformats.org/officeDocument/2006/relationships/font" Target="fonts/OpenSansSemiBold-italic.fntdata"/><Relationship Id="rId12" Type="http://schemas.openxmlformats.org/officeDocument/2006/relationships/slide" Target="slides/slide7.xml"/><Relationship Id="rId56" Type="http://schemas.openxmlformats.org/officeDocument/2006/relationships/font" Target="fonts/OpenSansSemiBold-bold.fntdata"/><Relationship Id="rId15" Type="http://schemas.openxmlformats.org/officeDocument/2006/relationships/slide" Target="slides/slide10.xml"/><Relationship Id="rId59" Type="http://schemas.openxmlformats.org/officeDocument/2006/relationships/font" Target="fonts/InterExtraBold-bold.fntdata"/><Relationship Id="rId14" Type="http://schemas.openxmlformats.org/officeDocument/2006/relationships/slide" Target="slides/slide9.xml"/><Relationship Id="rId58" Type="http://schemas.openxmlformats.org/officeDocument/2006/relationships/font" Target="fonts/Open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73a45a82c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73a45a82c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073a45a82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073a45a82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7b1d28d3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7b1d28d3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9E9E9E"/>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7b1d28d3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7b1d28d3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7b1d28d3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07b1d28d3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7b1d28d34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07b1d28d34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7b1d28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07b1d28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7b1d28d34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7b1d28d34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7b1d28d34_0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g107b1d28d34_0_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g107b1d28d34_0_4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7b1d28d34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g107b1d28d34_0_4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07b1d28d34_0_4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1c2217c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1c2217c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7b1d28d34_0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107b1d28d34_0_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g107b1d28d34_0_4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07b1d28d34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1" name="Google Shape;1021;g107b1d28d34_0_5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107b1d28d34_0_5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7b1d28d34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07b1d28d34_0_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g107b1d28d34_0_5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3a45a8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3a45a8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7b1d28d34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7b1d28d34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07b1d28d34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07b1d28d34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953684262_0_15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953684262_0_15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1c2217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b1c2217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73a45a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73a45a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73a45a8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73a45a8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73a45a8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73a45a8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73a45a8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73a45a8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73a45a8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73a45a8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200">
                <a:solidFill>
                  <a:schemeClr val="dk1"/>
                </a:solidFill>
              </a:rPr>
              <a:t>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1" y="0"/>
            <a:ext cx="9143961" cy="5143500"/>
            <a:chOff x="-11" y="0"/>
            <a:chExt cx="9143961" cy="5143500"/>
          </a:xfrm>
        </p:grpSpPr>
        <p:sp>
          <p:nvSpPr>
            <p:cNvPr id="10" name="Google Shape;10;p2"/>
            <p:cNvSpPr/>
            <p:nvPr/>
          </p:nvSpPr>
          <p:spPr>
            <a:xfrm>
              <a:off x="7854550" y="202020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780400" y="1853711"/>
              <a:ext cx="2010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325550" y="1608144"/>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064500" y="2099322"/>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0"/>
              <a:ext cx="352500" cy="197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352600" y="4409825"/>
              <a:ext cx="1889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11" y="4655393"/>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904375" y="1086550"/>
            <a:ext cx="5564100" cy="24993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b="0" sz="4500">
                <a:latin typeface="Inter ExtraBold"/>
                <a:ea typeface="Inter ExtraBold"/>
                <a:cs typeface="Inter ExtraBold"/>
                <a:sym typeface="Int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904375" y="3499375"/>
            <a:ext cx="5564100" cy="522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None/>
              <a:defRPr sz="1800">
                <a:latin typeface="Inter"/>
                <a:ea typeface="Inter"/>
                <a:cs typeface="Inter"/>
                <a:sym typeface="Inter"/>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grpSp>
        <p:nvGrpSpPr>
          <p:cNvPr id="100" name="Google Shape;100;p11"/>
          <p:cNvGrpSpPr/>
          <p:nvPr/>
        </p:nvGrpSpPr>
        <p:grpSpPr>
          <a:xfrm>
            <a:off x="8" y="50"/>
            <a:ext cx="9145917" cy="5143450"/>
            <a:chOff x="8" y="50"/>
            <a:chExt cx="9145917" cy="5143450"/>
          </a:xfrm>
        </p:grpSpPr>
        <p:sp>
          <p:nvSpPr>
            <p:cNvPr id="101" name="Google Shape;101;p11"/>
            <p:cNvSpPr/>
            <p:nvPr/>
          </p:nvSpPr>
          <p:spPr>
            <a:xfrm rot="10800000">
              <a:off x="150" y="50"/>
              <a:ext cx="3101400" cy="115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6166025" y="4090075"/>
              <a:ext cx="2979900" cy="105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flipH="1" rot="10800000">
              <a:off x="77"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10800000">
              <a:off x="5646927" y="4910650"/>
              <a:ext cx="15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10800000">
              <a:off x="4541894" y="4419483"/>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10800000">
              <a:off x="6431591" y="4665050"/>
              <a:ext cx="1200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rot="10800000">
              <a:off x="77"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2017" y="4804200"/>
              <a:ext cx="1715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flipH="1">
              <a:off x="34" y="4910650"/>
              <a:ext cx="127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8" y="4665075"/>
              <a:ext cx="713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flipH="1">
              <a:off x="2021" y="178472"/>
              <a:ext cx="897900" cy="302453"/>
              <a:chOff x="8246106" y="178472"/>
              <a:chExt cx="897900" cy="302453"/>
            </a:xfrm>
          </p:grpSpPr>
          <p:sp>
            <p:nvSpPr>
              <p:cNvPr id="112" name="Google Shape;112;p11"/>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 name="Google Shape;114;p11"/>
          <p:cNvSpPr txBox="1"/>
          <p:nvPr>
            <p:ph hasCustomPrompt="1" type="title"/>
          </p:nvPr>
        </p:nvSpPr>
        <p:spPr>
          <a:xfrm>
            <a:off x="1030100" y="1390938"/>
            <a:ext cx="7083900" cy="1774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2000"/>
              <a:buNone/>
              <a:defRPr sz="9000"/>
            </a:lvl1pPr>
            <a:lvl2pPr lvl="1" algn="ctr">
              <a:spcBef>
                <a:spcPts val="0"/>
              </a:spcBef>
              <a:spcAft>
                <a:spcPts val="0"/>
              </a:spcAft>
              <a:buClr>
                <a:schemeClr val="accent5"/>
              </a:buClr>
              <a:buSzPts val="12000"/>
              <a:buNone/>
              <a:defRPr sz="12000">
                <a:solidFill>
                  <a:schemeClr val="accent5"/>
                </a:solidFill>
              </a:defRPr>
            </a:lvl2pPr>
            <a:lvl3pPr lvl="2" algn="ctr">
              <a:spcBef>
                <a:spcPts val="0"/>
              </a:spcBef>
              <a:spcAft>
                <a:spcPts val="0"/>
              </a:spcAft>
              <a:buClr>
                <a:schemeClr val="accent5"/>
              </a:buClr>
              <a:buSzPts val="12000"/>
              <a:buNone/>
              <a:defRPr sz="12000">
                <a:solidFill>
                  <a:schemeClr val="accent5"/>
                </a:solidFill>
              </a:defRPr>
            </a:lvl3pPr>
            <a:lvl4pPr lvl="3" algn="ctr">
              <a:spcBef>
                <a:spcPts val="0"/>
              </a:spcBef>
              <a:spcAft>
                <a:spcPts val="0"/>
              </a:spcAft>
              <a:buClr>
                <a:schemeClr val="accent5"/>
              </a:buClr>
              <a:buSzPts val="12000"/>
              <a:buNone/>
              <a:defRPr sz="12000">
                <a:solidFill>
                  <a:schemeClr val="accent5"/>
                </a:solidFill>
              </a:defRPr>
            </a:lvl4pPr>
            <a:lvl5pPr lvl="4" algn="ctr">
              <a:spcBef>
                <a:spcPts val="0"/>
              </a:spcBef>
              <a:spcAft>
                <a:spcPts val="0"/>
              </a:spcAft>
              <a:buClr>
                <a:schemeClr val="accent5"/>
              </a:buClr>
              <a:buSzPts val="12000"/>
              <a:buNone/>
              <a:defRPr sz="12000">
                <a:solidFill>
                  <a:schemeClr val="accent5"/>
                </a:solidFill>
              </a:defRPr>
            </a:lvl5pPr>
            <a:lvl6pPr lvl="5" algn="ctr">
              <a:spcBef>
                <a:spcPts val="0"/>
              </a:spcBef>
              <a:spcAft>
                <a:spcPts val="0"/>
              </a:spcAft>
              <a:buClr>
                <a:schemeClr val="accent5"/>
              </a:buClr>
              <a:buSzPts val="12000"/>
              <a:buNone/>
              <a:defRPr sz="12000">
                <a:solidFill>
                  <a:schemeClr val="accent5"/>
                </a:solidFill>
              </a:defRPr>
            </a:lvl6pPr>
            <a:lvl7pPr lvl="6" algn="ctr">
              <a:spcBef>
                <a:spcPts val="0"/>
              </a:spcBef>
              <a:spcAft>
                <a:spcPts val="0"/>
              </a:spcAft>
              <a:buClr>
                <a:schemeClr val="accent5"/>
              </a:buClr>
              <a:buSzPts val="12000"/>
              <a:buNone/>
              <a:defRPr sz="12000">
                <a:solidFill>
                  <a:schemeClr val="accent5"/>
                </a:solidFill>
              </a:defRPr>
            </a:lvl7pPr>
            <a:lvl8pPr lvl="7" algn="ctr">
              <a:spcBef>
                <a:spcPts val="0"/>
              </a:spcBef>
              <a:spcAft>
                <a:spcPts val="0"/>
              </a:spcAft>
              <a:buClr>
                <a:schemeClr val="accent5"/>
              </a:buClr>
              <a:buSzPts val="12000"/>
              <a:buNone/>
              <a:defRPr sz="12000">
                <a:solidFill>
                  <a:schemeClr val="accent5"/>
                </a:solidFill>
              </a:defRPr>
            </a:lvl8pPr>
            <a:lvl9pPr lvl="8" algn="ctr">
              <a:spcBef>
                <a:spcPts val="0"/>
              </a:spcBef>
              <a:spcAft>
                <a:spcPts val="0"/>
              </a:spcAft>
              <a:buClr>
                <a:schemeClr val="accent5"/>
              </a:buClr>
              <a:buSzPts val="12000"/>
              <a:buNone/>
              <a:defRPr sz="12000">
                <a:solidFill>
                  <a:schemeClr val="accent5"/>
                </a:solidFill>
              </a:defRPr>
            </a:lvl9pPr>
          </a:lstStyle>
          <a:p>
            <a:r>
              <a:t>xx%</a:t>
            </a:r>
          </a:p>
        </p:txBody>
      </p:sp>
      <p:sp>
        <p:nvSpPr>
          <p:cNvPr id="115" name="Google Shape;115;p11"/>
          <p:cNvSpPr txBox="1"/>
          <p:nvPr>
            <p:ph idx="1" type="body"/>
          </p:nvPr>
        </p:nvSpPr>
        <p:spPr>
          <a:xfrm>
            <a:off x="2432200" y="3081988"/>
            <a:ext cx="4279500" cy="77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7" name="Shape 117"/>
        <p:cNvGrpSpPr/>
        <p:nvPr/>
      </p:nvGrpSpPr>
      <p:grpSpPr>
        <a:xfrm>
          <a:off x="0" y="0"/>
          <a:ext cx="0" cy="0"/>
          <a:chOff x="0" y="0"/>
          <a:chExt cx="0" cy="0"/>
        </a:xfrm>
      </p:grpSpPr>
      <p:grpSp>
        <p:nvGrpSpPr>
          <p:cNvPr id="118" name="Google Shape;118;p13"/>
          <p:cNvGrpSpPr/>
          <p:nvPr/>
        </p:nvGrpSpPr>
        <p:grpSpPr>
          <a:xfrm>
            <a:off x="0" y="0"/>
            <a:ext cx="9144100" cy="5143350"/>
            <a:chOff x="0" y="0"/>
            <a:chExt cx="9144100" cy="5143350"/>
          </a:xfrm>
        </p:grpSpPr>
        <p:sp>
          <p:nvSpPr>
            <p:cNvPr id="119" name="Google Shape;119;p13"/>
            <p:cNvSpPr/>
            <p:nvPr/>
          </p:nvSpPr>
          <p:spPr>
            <a:xfrm>
              <a:off x="0" y="0"/>
              <a:ext cx="482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703400" y="4875750"/>
              <a:ext cx="4407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10800000">
              <a:off x="233825" y="631123"/>
              <a:ext cx="898200" cy="6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rot="10800000">
              <a:off x="76107" y="874967"/>
              <a:ext cx="365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10800000">
              <a:off x="158218" y="383789"/>
              <a:ext cx="400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rot="10800000">
              <a:off x="8869898" y="4839525"/>
              <a:ext cx="274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3"/>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13"/>
          <p:cNvSpPr txBox="1"/>
          <p:nvPr>
            <p:ph hasCustomPrompt="1" idx="2" type="title"/>
          </p:nvPr>
        </p:nvSpPr>
        <p:spPr>
          <a:xfrm>
            <a:off x="1458991" y="1216206"/>
            <a:ext cx="10332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 name="Google Shape;127;p13"/>
          <p:cNvSpPr txBox="1"/>
          <p:nvPr>
            <p:ph idx="3" type="title"/>
          </p:nvPr>
        </p:nvSpPr>
        <p:spPr>
          <a:xfrm>
            <a:off x="1470450" y="1683150"/>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8" name="Google Shape;128;p13"/>
          <p:cNvSpPr txBox="1"/>
          <p:nvPr>
            <p:ph idx="4" type="title"/>
          </p:nvPr>
        </p:nvSpPr>
        <p:spPr>
          <a:xfrm>
            <a:off x="1470450" y="2127087"/>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29" name="Google Shape;129;p13"/>
          <p:cNvSpPr txBox="1"/>
          <p:nvPr>
            <p:ph hasCustomPrompt="1" idx="5" type="title"/>
          </p:nvPr>
        </p:nvSpPr>
        <p:spPr>
          <a:xfrm>
            <a:off x="5180866" y="1216206"/>
            <a:ext cx="10557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0" name="Google Shape;130;p13"/>
          <p:cNvSpPr txBox="1"/>
          <p:nvPr>
            <p:ph idx="6" type="title"/>
          </p:nvPr>
        </p:nvSpPr>
        <p:spPr>
          <a:xfrm>
            <a:off x="5192325" y="1683150"/>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13"/>
          <p:cNvSpPr txBox="1"/>
          <p:nvPr>
            <p:ph idx="7" type="title"/>
          </p:nvPr>
        </p:nvSpPr>
        <p:spPr>
          <a:xfrm>
            <a:off x="5192325" y="2127087"/>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2" name="Google Shape;132;p13"/>
          <p:cNvSpPr txBox="1"/>
          <p:nvPr>
            <p:ph hasCustomPrompt="1" idx="8" type="title"/>
          </p:nvPr>
        </p:nvSpPr>
        <p:spPr>
          <a:xfrm>
            <a:off x="1458991" y="3045964"/>
            <a:ext cx="10332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3" name="Google Shape;133;p13"/>
          <p:cNvSpPr txBox="1"/>
          <p:nvPr>
            <p:ph idx="9" type="title"/>
          </p:nvPr>
        </p:nvSpPr>
        <p:spPr>
          <a:xfrm>
            <a:off x="1470450" y="3512902"/>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4" name="Google Shape;134;p13"/>
          <p:cNvSpPr txBox="1"/>
          <p:nvPr>
            <p:ph idx="13" type="title"/>
          </p:nvPr>
        </p:nvSpPr>
        <p:spPr>
          <a:xfrm>
            <a:off x="1470450" y="3956846"/>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5" name="Google Shape;135;p13"/>
          <p:cNvSpPr txBox="1"/>
          <p:nvPr>
            <p:ph hasCustomPrompt="1" idx="14" type="title"/>
          </p:nvPr>
        </p:nvSpPr>
        <p:spPr>
          <a:xfrm>
            <a:off x="5180866" y="3045964"/>
            <a:ext cx="10557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6" name="Google Shape;136;p13"/>
          <p:cNvSpPr txBox="1"/>
          <p:nvPr>
            <p:ph idx="15" type="title"/>
          </p:nvPr>
        </p:nvSpPr>
        <p:spPr>
          <a:xfrm>
            <a:off x="5192325" y="3512902"/>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7" name="Google Shape;137;p13"/>
          <p:cNvSpPr txBox="1"/>
          <p:nvPr>
            <p:ph idx="16" type="title"/>
          </p:nvPr>
        </p:nvSpPr>
        <p:spPr>
          <a:xfrm>
            <a:off x="5192325" y="3956846"/>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38" name="Shape 138"/>
        <p:cNvGrpSpPr/>
        <p:nvPr/>
      </p:nvGrpSpPr>
      <p:grpSpPr>
        <a:xfrm>
          <a:off x="0" y="0"/>
          <a:ext cx="0" cy="0"/>
          <a:chOff x="0" y="0"/>
          <a:chExt cx="0" cy="0"/>
        </a:xfrm>
      </p:grpSpPr>
      <p:grpSp>
        <p:nvGrpSpPr>
          <p:cNvPr id="139" name="Google Shape;139;p14"/>
          <p:cNvGrpSpPr/>
          <p:nvPr/>
        </p:nvGrpSpPr>
        <p:grpSpPr>
          <a:xfrm>
            <a:off x="0" y="0"/>
            <a:ext cx="9143995" cy="5143625"/>
            <a:chOff x="0" y="0"/>
            <a:chExt cx="9143995" cy="5143625"/>
          </a:xfrm>
        </p:grpSpPr>
        <p:sp>
          <p:nvSpPr>
            <p:cNvPr id="140" name="Google Shape;140;p14"/>
            <p:cNvSpPr/>
            <p:nvPr/>
          </p:nvSpPr>
          <p:spPr>
            <a:xfrm flipH="1">
              <a:off x="0" y="4188125"/>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1751145" y="4419475"/>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flipH="1">
              <a:off x="2074151" y="4910650"/>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flipH="1">
              <a:off x="2151456" y="4665075"/>
              <a:ext cx="215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6416695" y="0"/>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4726699" y="231350"/>
              <a:ext cx="2694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6279349" y="722525"/>
              <a:ext cx="111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6858825" y="476950"/>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4"/>
          <p:cNvSpPr txBox="1"/>
          <p:nvPr>
            <p:ph type="title"/>
          </p:nvPr>
        </p:nvSpPr>
        <p:spPr>
          <a:xfrm>
            <a:off x="1044225" y="2107675"/>
            <a:ext cx="7055400" cy="1166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9" name="Google Shape;149;p14"/>
          <p:cNvSpPr txBox="1"/>
          <p:nvPr>
            <p:ph idx="1" type="subTitle"/>
          </p:nvPr>
        </p:nvSpPr>
        <p:spPr>
          <a:xfrm>
            <a:off x="1996775" y="3269250"/>
            <a:ext cx="51504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14"/>
          <p:cNvSpPr txBox="1"/>
          <p:nvPr>
            <p:ph hasCustomPrompt="1" idx="2" type="title"/>
          </p:nvPr>
        </p:nvSpPr>
        <p:spPr>
          <a:xfrm>
            <a:off x="3785050" y="1351338"/>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51" name="Shape 151"/>
        <p:cNvGrpSpPr/>
        <p:nvPr/>
      </p:nvGrpSpPr>
      <p:grpSpPr>
        <a:xfrm>
          <a:off x="0" y="0"/>
          <a:ext cx="0" cy="0"/>
          <a:chOff x="0" y="0"/>
          <a:chExt cx="0" cy="0"/>
        </a:xfrm>
      </p:grpSpPr>
      <p:grpSp>
        <p:nvGrpSpPr>
          <p:cNvPr id="152" name="Google Shape;152;p15"/>
          <p:cNvGrpSpPr/>
          <p:nvPr/>
        </p:nvGrpSpPr>
        <p:grpSpPr>
          <a:xfrm>
            <a:off x="77" y="50"/>
            <a:ext cx="9143823" cy="5143300"/>
            <a:chOff x="77" y="50"/>
            <a:chExt cx="9143823" cy="5143300"/>
          </a:xfrm>
        </p:grpSpPr>
        <p:sp>
          <p:nvSpPr>
            <p:cNvPr id="153" name="Google Shape;153;p15"/>
            <p:cNvSpPr/>
            <p:nvPr/>
          </p:nvSpPr>
          <p:spPr>
            <a:xfrm rot="10800000">
              <a:off x="150" y="50"/>
              <a:ext cx="3101400" cy="115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rot="10800000">
              <a:off x="77"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rot="10800000">
              <a:off x="77"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flipH="1">
              <a:off x="2021" y="178472"/>
              <a:ext cx="897900" cy="302453"/>
              <a:chOff x="8246106" y="178472"/>
              <a:chExt cx="897900" cy="302453"/>
            </a:xfrm>
          </p:grpSpPr>
          <p:sp>
            <p:nvSpPr>
              <p:cNvPr id="157" name="Google Shape;157;p15"/>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5"/>
            <p:cNvGrpSpPr/>
            <p:nvPr/>
          </p:nvGrpSpPr>
          <p:grpSpPr>
            <a:xfrm>
              <a:off x="4541894" y="4419483"/>
              <a:ext cx="4602006" cy="723867"/>
              <a:chOff x="4541894" y="4419483"/>
              <a:chExt cx="4602006" cy="723867"/>
            </a:xfrm>
          </p:grpSpPr>
          <p:sp>
            <p:nvSpPr>
              <p:cNvPr id="160" name="Google Shape;160;p15"/>
              <p:cNvSpPr/>
              <p:nvPr/>
            </p:nvSpPr>
            <p:spPr>
              <a:xfrm>
                <a:off x="5202200" y="4875750"/>
                <a:ext cx="39417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10800000">
                <a:off x="5646927" y="4910650"/>
                <a:ext cx="15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rot="10800000">
                <a:off x="4541894" y="4419483"/>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10800000">
                <a:off x="6431591" y="4665050"/>
                <a:ext cx="1200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 name="Google Shape;164;p15"/>
          <p:cNvSpPr txBox="1"/>
          <p:nvPr>
            <p:ph type="title"/>
          </p:nvPr>
        </p:nvSpPr>
        <p:spPr>
          <a:xfrm>
            <a:off x="1305275" y="1862675"/>
            <a:ext cx="6794400" cy="165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5" name="Google Shape;165;p15"/>
          <p:cNvSpPr txBox="1"/>
          <p:nvPr>
            <p:ph idx="1" type="subTitle"/>
          </p:nvPr>
        </p:nvSpPr>
        <p:spPr>
          <a:xfrm>
            <a:off x="2949225" y="3518675"/>
            <a:ext cx="5150400" cy="52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15"/>
          <p:cNvSpPr txBox="1"/>
          <p:nvPr>
            <p:ph hasCustomPrompt="1" idx="2" type="title"/>
          </p:nvPr>
        </p:nvSpPr>
        <p:spPr>
          <a:xfrm>
            <a:off x="6525825" y="970352"/>
            <a:ext cx="1573800" cy="92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6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67" name="Shape 167"/>
        <p:cNvGrpSpPr/>
        <p:nvPr/>
      </p:nvGrpSpPr>
      <p:grpSpPr>
        <a:xfrm>
          <a:off x="0" y="0"/>
          <a:ext cx="0" cy="0"/>
          <a:chOff x="0" y="0"/>
          <a:chExt cx="0" cy="0"/>
        </a:xfrm>
      </p:grpSpPr>
      <p:grpSp>
        <p:nvGrpSpPr>
          <p:cNvPr id="168" name="Google Shape;168;p16"/>
          <p:cNvGrpSpPr/>
          <p:nvPr/>
        </p:nvGrpSpPr>
        <p:grpSpPr>
          <a:xfrm>
            <a:off x="75" y="-2475"/>
            <a:ext cx="9144025" cy="5145975"/>
            <a:chOff x="75" y="-2475"/>
            <a:chExt cx="9144025" cy="5145975"/>
          </a:xfrm>
        </p:grpSpPr>
        <p:sp>
          <p:nvSpPr>
            <p:cNvPr id="169" name="Google Shape;169;p16"/>
            <p:cNvSpPr/>
            <p:nvPr/>
          </p:nvSpPr>
          <p:spPr>
            <a:xfrm rot="10800000">
              <a:off x="75" y="4289400"/>
              <a:ext cx="3324000" cy="85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rot="10800000">
              <a:off x="5820000" y="-2475"/>
              <a:ext cx="3324000" cy="53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008000" y="507600"/>
              <a:ext cx="113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10800000">
              <a:off x="2155025" y="4500053"/>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rot="10800000">
              <a:off x="2338375" y="4008875"/>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10800000">
              <a:off x="2567050" y="4254450"/>
              <a:ext cx="1853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6"/>
          <p:cNvSpPr txBox="1"/>
          <p:nvPr>
            <p:ph type="title"/>
          </p:nvPr>
        </p:nvSpPr>
        <p:spPr>
          <a:xfrm>
            <a:off x="2487675" y="3002625"/>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6"/>
          <p:cNvSpPr txBox="1"/>
          <p:nvPr>
            <p:ph idx="2" type="title"/>
          </p:nvPr>
        </p:nvSpPr>
        <p:spPr>
          <a:xfrm>
            <a:off x="1936500" y="1624050"/>
            <a:ext cx="52713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b="0" sz="2000">
                <a:solidFill>
                  <a:schemeClr val="dk2"/>
                </a:solidFill>
                <a:latin typeface="Inter"/>
                <a:ea typeface="Inter"/>
                <a:cs typeface="Inter"/>
                <a:sym typeface="In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77" name="Shape 177"/>
        <p:cNvGrpSpPr/>
        <p:nvPr/>
      </p:nvGrpSpPr>
      <p:grpSpPr>
        <a:xfrm>
          <a:off x="0" y="0"/>
          <a:ext cx="0" cy="0"/>
          <a:chOff x="0" y="0"/>
          <a:chExt cx="0" cy="0"/>
        </a:xfrm>
      </p:grpSpPr>
      <p:sp>
        <p:nvSpPr>
          <p:cNvPr id="178" name="Google Shape;178;p17"/>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grpSp>
        <p:nvGrpSpPr>
          <p:cNvPr id="179" name="Google Shape;179;p17"/>
          <p:cNvGrpSpPr/>
          <p:nvPr/>
        </p:nvGrpSpPr>
        <p:grpSpPr>
          <a:xfrm>
            <a:off x="70" y="0"/>
            <a:ext cx="9145887" cy="5143500"/>
            <a:chOff x="70" y="0"/>
            <a:chExt cx="9145887" cy="5143500"/>
          </a:xfrm>
        </p:grpSpPr>
        <p:sp>
          <p:nvSpPr>
            <p:cNvPr id="180" name="Google Shape;180;p17"/>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7"/>
            <p:cNvGrpSpPr/>
            <p:nvPr/>
          </p:nvGrpSpPr>
          <p:grpSpPr>
            <a:xfrm>
              <a:off x="8246106" y="178472"/>
              <a:ext cx="897900" cy="302453"/>
              <a:chOff x="8246106" y="178472"/>
              <a:chExt cx="897900" cy="302453"/>
            </a:xfrm>
          </p:grpSpPr>
          <p:sp>
            <p:nvSpPr>
              <p:cNvPr id="191" name="Google Shape;191;p17"/>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3" name="Shape 193"/>
        <p:cNvGrpSpPr/>
        <p:nvPr/>
      </p:nvGrpSpPr>
      <p:grpSpPr>
        <a:xfrm>
          <a:off x="0" y="0"/>
          <a:ext cx="0" cy="0"/>
          <a:chOff x="0" y="0"/>
          <a:chExt cx="0" cy="0"/>
        </a:xfrm>
      </p:grpSpPr>
      <p:grpSp>
        <p:nvGrpSpPr>
          <p:cNvPr id="194" name="Google Shape;194;p18"/>
          <p:cNvGrpSpPr/>
          <p:nvPr/>
        </p:nvGrpSpPr>
        <p:grpSpPr>
          <a:xfrm>
            <a:off x="-2070" y="0"/>
            <a:ext cx="9146076" cy="5143500"/>
            <a:chOff x="-2070" y="0"/>
            <a:chExt cx="9146076" cy="5143500"/>
          </a:xfrm>
        </p:grpSpPr>
        <p:sp>
          <p:nvSpPr>
            <p:cNvPr id="195" name="Google Shape;195;p18"/>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8"/>
          <p:cNvSpPr txBox="1"/>
          <p:nvPr>
            <p:ph type="title"/>
          </p:nvPr>
        </p:nvSpPr>
        <p:spPr>
          <a:xfrm>
            <a:off x="600225" y="375125"/>
            <a:ext cx="79434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208" name="Shape 208"/>
        <p:cNvGrpSpPr/>
        <p:nvPr/>
      </p:nvGrpSpPr>
      <p:grpSpPr>
        <a:xfrm>
          <a:off x="0" y="0"/>
          <a:ext cx="0" cy="0"/>
          <a:chOff x="0" y="0"/>
          <a:chExt cx="0" cy="0"/>
        </a:xfrm>
      </p:grpSpPr>
      <p:sp>
        <p:nvSpPr>
          <p:cNvPr id="209" name="Google Shape;209;p19"/>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txBox="1"/>
          <p:nvPr>
            <p:ph type="title"/>
          </p:nvPr>
        </p:nvSpPr>
        <p:spPr>
          <a:xfrm>
            <a:off x="683875" y="375125"/>
            <a:ext cx="777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218" name="Shape 218"/>
        <p:cNvGrpSpPr/>
        <p:nvPr/>
      </p:nvGrpSpPr>
      <p:grpSpPr>
        <a:xfrm>
          <a:off x="0" y="0"/>
          <a:ext cx="0" cy="0"/>
          <a:chOff x="0" y="0"/>
          <a:chExt cx="0" cy="0"/>
        </a:xfrm>
      </p:grpSpPr>
      <p:sp>
        <p:nvSpPr>
          <p:cNvPr id="219" name="Google Shape;219;p20"/>
          <p:cNvSpPr/>
          <p:nvPr/>
        </p:nvSpPr>
        <p:spPr>
          <a:xfrm flipH="1">
            <a:off x="-20" y="0"/>
            <a:ext cx="556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rot="10800000">
            <a:off x="771329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flipH="1" rot="10800000">
            <a:off x="8678473"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flipH="1" rot="10800000">
            <a:off x="8134623" y="1375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txBox="1"/>
          <p:nvPr>
            <p:ph type="title"/>
          </p:nvPr>
        </p:nvSpPr>
        <p:spPr>
          <a:xfrm>
            <a:off x="683875" y="375125"/>
            <a:ext cx="777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
        <p:nvSpPr>
          <p:cNvPr id="224" name="Google Shape;224;p20"/>
          <p:cNvSpPr/>
          <p:nvPr/>
        </p:nvSpPr>
        <p:spPr>
          <a:xfrm flipH="1" rot="10800000">
            <a:off x="-21" y="178475"/>
            <a:ext cx="357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flipH="1" rot="10800000">
            <a:off x="-22" y="416725"/>
            <a:ext cx="233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0" y="-2475"/>
            <a:ext cx="8110400" cy="5145975"/>
            <a:chOff x="0" y="-2475"/>
            <a:chExt cx="8110400" cy="5145975"/>
          </a:xfrm>
        </p:grpSpPr>
        <p:sp>
          <p:nvSpPr>
            <p:cNvPr id="21" name="Google Shape;21;p3"/>
            <p:cNvSpPr/>
            <p:nvPr/>
          </p:nvSpPr>
          <p:spPr>
            <a:xfrm>
              <a:off x="6821000" y="202020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800000">
              <a:off x="0" y="-2475"/>
              <a:ext cx="565200" cy="53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0" y="507600"/>
              <a:ext cx="229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6964375" y="175576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6703325" y="2246947"/>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504875" y="2001350"/>
              <a:ext cx="1925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title"/>
          </p:nvPr>
        </p:nvSpPr>
        <p:spPr>
          <a:xfrm>
            <a:off x="957775" y="1755775"/>
            <a:ext cx="4482900" cy="19461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b="1"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idx="1" type="subTitle"/>
          </p:nvPr>
        </p:nvSpPr>
        <p:spPr>
          <a:xfrm>
            <a:off x="957775" y="3612150"/>
            <a:ext cx="3399900" cy="6333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hasCustomPrompt="1" idx="2" type="title"/>
          </p:nvPr>
        </p:nvSpPr>
        <p:spPr>
          <a:xfrm>
            <a:off x="932375" y="928150"/>
            <a:ext cx="1465800" cy="9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6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226" name="Shape 226"/>
        <p:cNvGrpSpPr/>
        <p:nvPr/>
      </p:nvGrpSpPr>
      <p:grpSpPr>
        <a:xfrm>
          <a:off x="0" y="0"/>
          <a:ext cx="0" cy="0"/>
          <a:chOff x="0" y="0"/>
          <a:chExt cx="0" cy="0"/>
        </a:xfrm>
      </p:grpSpPr>
      <p:grpSp>
        <p:nvGrpSpPr>
          <p:cNvPr id="227" name="Google Shape;227;p21"/>
          <p:cNvGrpSpPr/>
          <p:nvPr/>
        </p:nvGrpSpPr>
        <p:grpSpPr>
          <a:xfrm>
            <a:off x="-150" y="0"/>
            <a:ext cx="9144149" cy="5143500"/>
            <a:chOff x="-150" y="0"/>
            <a:chExt cx="9144149" cy="5143500"/>
          </a:xfrm>
        </p:grpSpPr>
        <p:sp>
          <p:nvSpPr>
            <p:cNvPr id="228" name="Google Shape;228;p21"/>
            <p:cNvSpPr/>
            <p:nvPr/>
          </p:nvSpPr>
          <p:spPr>
            <a:xfrm flipH="1">
              <a:off x="-150" y="4090075"/>
              <a:ext cx="982500" cy="105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rot="10800000">
              <a:off x="497286" y="4910650"/>
              <a:ext cx="710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rot="10800000">
              <a:off x="207975" y="4419475"/>
              <a:ext cx="854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rot="10800000">
              <a:off x="831269" y="4665046"/>
              <a:ext cx="54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6097750" y="2020200"/>
              <a:ext cx="16095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6241125" y="175576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980075" y="2246947"/>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673525" y="2001350"/>
              <a:ext cx="103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8110397" y="0"/>
              <a:ext cx="103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rot="10800000">
              <a:off x="8686799" y="302050"/>
              <a:ext cx="45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1"/>
          <p:cNvSpPr txBox="1"/>
          <p:nvPr>
            <p:ph hasCustomPrompt="1" type="title"/>
          </p:nvPr>
        </p:nvSpPr>
        <p:spPr>
          <a:xfrm>
            <a:off x="1509787" y="20410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39" name="Google Shape;239;p21"/>
          <p:cNvSpPr txBox="1"/>
          <p:nvPr>
            <p:ph idx="1" type="subTitle"/>
          </p:nvPr>
        </p:nvSpPr>
        <p:spPr>
          <a:xfrm>
            <a:off x="1512787" y="2830700"/>
            <a:ext cx="4038300" cy="31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21"/>
          <p:cNvSpPr txBox="1"/>
          <p:nvPr>
            <p:ph hasCustomPrompt="1" idx="2" type="title"/>
          </p:nvPr>
        </p:nvSpPr>
        <p:spPr>
          <a:xfrm>
            <a:off x="1509787" y="5397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1" name="Google Shape;241;p21"/>
          <p:cNvSpPr txBox="1"/>
          <p:nvPr>
            <p:ph idx="3" type="subTitle"/>
          </p:nvPr>
        </p:nvSpPr>
        <p:spPr>
          <a:xfrm>
            <a:off x="1512787" y="1329400"/>
            <a:ext cx="4038300" cy="31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p21"/>
          <p:cNvSpPr txBox="1"/>
          <p:nvPr>
            <p:ph hasCustomPrompt="1" idx="4" type="title"/>
          </p:nvPr>
        </p:nvSpPr>
        <p:spPr>
          <a:xfrm>
            <a:off x="1509787" y="35423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3" name="Google Shape;243;p21"/>
          <p:cNvSpPr txBox="1"/>
          <p:nvPr>
            <p:ph idx="5" type="subTitle"/>
          </p:nvPr>
        </p:nvSpPr>
        <p:spPr>
          <a:xfrm>
            <a:off x="1512787" y="4332100"/>
            <a:ext cx="4038300" cy="31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
    <p:spTree>
      <p:nvGrpSpPr>
        <p:cNvPr id="244" name="Shape 244"/>
        <p:cNvGrpSpPr/>
        <p:nvPr/>
      </p:nvGrpSpPr>
      <p:grpSpPr>
        <a:xfrm>
          <a:off x="0" y="0"/>
          <a:ext cx="0" cy="0"/>
          <a:chOff x="0" y="0"/>
          <a:chExt cx="0" cy="0"/>
        </a:xfrm>
      </p:grpSpPr>
      <p:sp>
        <p:nvSpPr>
          <p:cNvPr id="245" name="Google Shape;245;p22"/>
          <p:cNvSpPr/>
          <p:nvPr/>
        </p:nvSpPr>
        <p:spPr>
          <a:xfrm>
            <a:off x="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0" y="4875750"/>
            <a:ext cx="21714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rot="10800000">
            <a:off x="679800" y="3207347"/>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rot="10800000">
            <a:off x="863150" y="2716169"/>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rot="10800000">
            <a:off x="8439000" y="4289400"/>
            <a:ext cx="705000" cy="85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rot="10800000">
            <a:off x="1043657" y="2961750"/>
            <a:ext cx="1714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rot="10800000">
            <a:off x="53" y="4839525"/>
            <a:ext cx="885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ph type="title"/>
          </p:nvPr>
        </p:nvSpPr>
        <p:spPr>
          <a:xfrm>
            <a:off x="4028450" y="1653638"/>
            <a:ext cx="3847800" cy="552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3" name="Google Shape;253;p22"/>
          <p:cNvSpPr txBox="1"/>
          <p:nvPr>
            <p:ph idx="1" type="subTitle"/>
          </p:nvPr>
        </p:nvSpPr>
        <p:spPr>
          <a:xfrm>
            <a:off x="4028450" y="2173167"/>
            <a:ext cx="3847800" cy="146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54" name="Shape 254"/>
        <p:cNvGrpSpPr/>
        <p:nvPr/>
      </p:nvGrpSpPr>
      <p:grpSpPr>
        <a:xfrm>
          <a:off x="0" y="0"/>
          <a:ext cx="0" cy="0"/>
          <a:chOff x="0" y="0"/>
          <a:chExt cx="0" cy="0"/>
        </a:xfrm>
      </p:grpSpPr>
      <p:grpSp>
        <p:nvGrpSpPr>
          <p:cNvPr id="255" name="Google Shape;255;p23"/>
          <p:cNvGrpSpPr/>
          <p:nvPr/>
        </p:nvGrpSpPr>
        <p:grpSpPr>
          <a:xfrm>
            <a:off x="-106" y="0"/>
            <a:ext cx="9142415" cy="5143500"/>
            <a:chOff x="-106" y="0"/>
            <a:chExt cx="9142415" cy="5143500"/>
          </a:xfrm>
        </p:grpSpPr>
        <p:sp>
          <p:nvSpPr>
            <p:cNvPr id="256" name="Google Shape;256;p23"/>
            <p:cNvSpPr/>
            <p:nvPr/>
          </p:nvSpPr>
          <p:spPr>
            <a:xfrm flipH="1">
              <a:off x="4984500" y="4804200"/>
              <a:ext cx="4157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8049709" y="4419475"/>
              <a:ext cx="1092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705947" y="4910650"/>
              <a:ext cx="679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6663067" y="4665075"/>
              <a:ext cx="1951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rot="10800000">
              <a:off x="6"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rot="10800000">
              <a:off x="-106" y="178475"/>
              <a:ext cx="33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10800000">
              <a:off x="-31" y="416725"/>
              <a:ext cx="171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10800000">
              <a:off x="1019719" y="35250"/>
              <a:ext cx="33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3"/>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23"/>
          <p:cNvSpPr txBox="1"/>
          <p:nvPr>
            <p:ph idx="2" type="title"/>
          </p:nvPr>
        </p:nvSpPr>
        <p:spPr>
          <a:xfrm>
            <a:off x="4803335" y="2236425"/>
            <a:ext cx="3345300" cy="531600"/>
          </a:xfrm>
          <a:prstGeom prst="rect">
            <a:avLst/>
          </a:prstGeom>
          <a:solidFill>
            <a:schemeClr val="dk1"/>
          </a:solidFill>
        </p:spPr>
        <p:txBody>
          <a:bodyPr anchorCtr="0" anchor="b" bIns="91425" lIns="91425" spcFirstLastPara="1" rIns="91425" wrap="square" tIns="91425">
            <a:noAutofit/>
          </a:bodyPr>
          <a:lstStyle>
            <a:lvl1pPr lvl="0" rtl="0">
              <a:spcBef>
                <a:spcPts val="0"/>
              </a:spcBef>
              <a:spcAft>
                <a:spcPts val="0"/>
              </a:spcAft>
              <a:buSzPts val="2000"/>
              <a:buNone/>
              <a:defRPr b="1"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6" name="Google Shape;266;p23"/>
          <p:cNvSpPr txBox="1"/>
          <p:nvPr>
            <p:ph idx="3" type="title"/>
          </p:nvPr>
        </p:nvSpPr>
        <p:spPr>
          <a:xfrm>
            <a:off x="4803331" y="2768036"/>
            <a:ext cx="3345300" cy="1278600"/>
          </a:xfrm>
          <a:prstGeom prst="rect">
            <a:avLst/>
          </a:prstGeom>
          <a:solidFill>
            <a:schemeClr val="accent3"/>
          </a:solidFill>
        </p:spPr>
        <p:txBody>
          <a:bodyPr anchorCtr="0" anchor="ctr" bIns="91425" lIns="91425" spcFirstLastPara="1" rIns="91425" wrap="square" tIns="91425">
            <a:noAutofit/>
          </a:bodyPr>
          <a:lstStyle>
            <a:lvl1pPr lvl="0" rtl="0">
              <a:lnSpc>
                <a:spcPct val="115000"/>
              </a:lnSpc>
              <a:spcBef>
                <a:spcPts val="0"/>
              </a:spcBef>
              <a:spcAft>
                <a:spcPts val="0"/>
              </a:spcAft>
              <a:buSzPts val="1200"/>
              <a:buFont typeface="Nunito"/>
              <a:buChar char="■"/>
              <a:defRPr b="0" sz="1400">
                <a:solidFill>
                  <a:schemeClr val="dk2"/>
                </a:solidFill>
                <a:latin typeface="Inter"/>
                <a:ea typeface="Inter"/>
                <a:cs typeface="Inter"/>
                <a:sym typeface="Inter"/>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267" name="Google Shape;267;p23"/>
          <p:cNvSpPr txBox="1"/>
          <p:nvPr>
            <p:ph idx="4" type="title"/>
          </p:nvPr>
        </p:nvSpPr>
        <p:spPr>
          <a:xfrm>
            <a:off x="995363" y="2236413"/>
            <a:ext cx="3345600" cy="531600"/>
          </a:xfrm>
          <a:prstGeom prst="rect">
            <a:avLst/>
          </a:prstGeom>
          <a:solidFill>
            <a:schemeClr val="dk1"/>
          </a:solidFill>
        </p:spPr>
        <p:txBody>
          <a:bodyPr anchorCtr="0" anchor="b" bIns="91425" lIns="91425" spcFirstLastPara="1" rIns="91425" wrap="square" tIns="91425">
            <a:noAutofit/>
          </a:bodyPr>
          <a:lstStyle>
            <a:lvl1pPr lvl="0" rtl="0">
              <a:spcBef>
                <a:spcPts val="0"/>
              </a:spcBef>
              <a:spcAft>
                <a:spcPts val="0"/>
              </a:spcAft>
              <a:buSzPts val="2000"/>
              <a:buNone/>
              <a:defRPr b="1"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8" name="Google Shape;268;p23"/>
          <p:cNvSpPr txBox="1"/>
          <p:nvPr>
            <p:ph idx="5" type="title"/>
          </p:nvPr>
        </p:nvSpPr>
        <p:spPr>
          <a:xfrm>
            <a:off x="995488" y="2768024"/>
            <a:ext cx="3345300" cy="1278600"/>
          </a:xfrm>
          <a:prstGeom prst="rect">
            <a:avLst/>
          </a:prstGeom>
          <a:solidFill>
            <a:schemeClr val="accent3"/>
          </a:solidFill>
        </p:spPr>
        <p:txBody>
          <a:bodyPr anchorCtr="0" anchor="ctr" bIns="91425" lIns="91425" spcFirstLastPara="1" rIns="91425" wrap="square" tIns="91425">
            <a:noAutofit/>
          </a:bodyPr>
          <a:lstStyle>
            <a:lvl1pPr lvl="0" rtl="0">
              <a:lnSpc>
                <a:spcPct val="115000"/>
              </a:lnSpc>
              <a:spcBef>
                <a:spcPts val="0"/>
              </a:spcBef>
              <a:spcAft>
                <a:spcPts val="0"/>
              </a:spcAft>
              <a:buSzPts val="1200"/>
              <a:buFont typeface="Nunito"/>
              <a:buChar char="■"/>
              <a:defRPr b="0" sz="1400">
                <a:solidFill>
                  <a:schemeClr val="dk2"/>
                </a:solidFill>
                <a:latin typeface="Inter"/>
                <a:ea typeface="Inter"/>
                <a:cs typeface="Inter"/>
                <a:sym typeface="Inter"/>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69" name="Shape 269"/>
        <p:cNvGrpSpPr/>
        <p:nvPr/>
      </p:nvGrpSpPr>
      <p:grpSpPr>
        <a:xfrm>
          <a:off x="0" y="0"/>
          <a:ext cx="0" cy="0"/>
          <a:chOff x="0" y="0"/>
          <a:chExt cx="0" cy="0"/>
        </a:xfrm>
      </p:grpSpPr>
      <p:grpSp>
        <p:nvGrpSpPr>
          <p:cNvPr id="270" name="Google Shape;270;p24"/>
          <p:cNvGrpSpPr/>
          <p:nvPr/>
        </p:nvGrpSpPr>
        <p:grpSpPr>
          <a:xfrm>
            <a:off x="-72" y="3450175"/>
            <a:ext cx="9142417" cy="1693325"/>
            <a:chOff x="-72" y="3450175"/>
            <a:chExt cx="9142417" cy="1693325"/>
          </a:xfrm>
        </p:grpSpPr>
        <p:sp>
          <p:nvSpPr>
            <p:cNvPr id="271" name="Google Shape;271;p24"/>
            <p:cNvSpPr/>
            <p:nvPr/>
          </p:nvSpPr>
          <p:spPr>
            <a:xfrm flipH="1">
              <a:off x="154" y="3450175"/>
              <a:ext cx="183300" cy="169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flipH="1">
              <a:off x="-72" y="4896275"/>
              <a:ext cx="138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flipH="1">
              <a:off x="52" y="4658025"/>
              <a:ext cx="451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flipH="1">
              <a:off x="125" y="4419775"/>
              <a:ext cx="563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4"/>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 name="Google Shape;280;p24"/>
          <p:cNvSpPr txBox="1"/>
          <p:nvPr>
            <p:ph hasCustomPrompt="1" idx="2" type="title"/>
          </p:nvPr>
        </p:nvSpPr>
        <p:spPr>
          <a:xfrm>
            <a:off x="3955364"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24"/>
          <p:cNvSpPr txBox="1"/>
          <p:nvPr>
            <p:ph idx="3" type="title"/>
          </p:nvPr>
        </p:nvSpPr>
        <p:spPr>
          <a:xfrm>
            <a:off x="3312613"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2" name="Google Shape;282;p24"/>
          <p:cNvSpPr txBox="1"/>
          <p:nvPr>
            <p:ph idx="4" type="title"/>
          </p:nvPr>
        </p:nvSpPr>
        <p:spPr>
          <a:xfrm>
            <a:off x="3312611"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83" name="Google Shape;283;p24"/>
          <p:cNvSpPr txBox="1"/>
          <p:nvPr>
            <p:ph hasCustomPrompt="1" idx="5" type="title"/>
          </p:nvPr>
        </p:nvSpPr>
        <p:spPr>
          <a:xfrm>
            <a:off x="1206280"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24"/>
          <p:cNvSpPr txBox="1"/>
          <p:nvPr>
            <p:ph idx="6" type="title"/>
          </p:nvPr>
        </p:nvSpPr>
        <p:spPr>
          <a:xfrm>
            <a:off x="563625"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5" name="Google Shape;285;p24"/>
          <p:cNvSpPr txBox="1"/>
          <p:nvPr>
            <p:ph idx="7" type="title"/>
          </p:nvPr>
        </p:nvSpPr>
        <p:spPr>
          <a:xfrm>
            <a:off x="563525"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86" name="Google Shape;286;p24"/>
          <p:cNvSpPr txBox="1"/>
          <p:nvPr>
            <p:ph hasCustomPrompt="1" idx="8" type="title"/>
          </p:nvPr>
        </p:nvSpPr>
        <p:spPr>
          <a:xfrm>
            <a:off x="6704447"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24"/>
          <p:cNvSpPr txBox="1"/>
          <p:nvPr>
            <p:ph idx="9" type="title"/>
          </p:nvPr>
        </p:nvSpPr>
        <p:spPr>
          <a:xfrm>
            <a:off x="6061625"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8" name="Google Shape;288;p24"/>
          <p:cNvSpPr txBox="1"/>
          <p:nvPr>
            <p:ph idx="13" type="title"/>
          </p:nvPr>
        </p:nvSpPr>
        <p:spPr>
          <a:xfrm>
            <a:off x="6061698"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289" name="Shape 289"/>
        <p:cNvGrpSpPr/>
        <p:nvPr/>
      </p:nvGrpSpPr>
      <p:grpSpPr>
        <a:xfrm>
          <a:off x="0" y="0"/>
          <a:ext cx="0" cy="0"/>
          <a:chOff x="0" y="0"/>
          <a:chExt cx="0" cy="0"/>
        </a:xfrm>
      </p:grpSpPr>
      <p:grpSp>
        <p:nvGrpSpPr>
          <p:cNvPr id="290" name="Google Shape;290;p25"/>
          <p:cNvGrpSpPr/>
          <p:nvPr/>
        </p:nvGrpSpPr>
        <p:grpSpPr>
          <a:xfrm>
            <a:off x="70" y="0"/>
            <a:ext cx="9145887" cy="5143500"/>
            <a:chOff x="70" y="0"/>
            <a:chExt cx="9145887" cy="5143500"/>
          </a:xfrm>
        </p:grpSpPr>
        <p:sp>
          <p:nvSpPr>
            <p:cNvPr id="291" name="Google Shape;291;p25"/>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5"/>
            <p:cNvGrpSpPr/>
            <p:nvPr/>
          </p:nvGrpSpPr>
          <p:grpSpPr>
            <a:xfrm>
              <a:off x="8246106" y="178472"/>
              <a:ext cx="897900" cy="302453"/>
              <a:chOff x="8246106" y="178472"/>
              <a:chExt cx="897900" cy="302453"/>
            </a:xfrm>
          </p:grpSpPr>
          <p:sp>
            <p:nvSpPr>
              <p:cNvPr id="302" name="Google Shape;302;p25"/>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 name="Google Shape;304;p25"/>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25"/>
          <p:cNvSpPr txBox="1"/>
          <p:nvPr>
            <p:ph idx="2" type="title"/>
          </p:nvPr>
        </p:nvSpPr>
        <p:spPr>
          <a:xfrm>
            <a:off x="3312600"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6" name="Google Shape;306;p25"/>
          <p:cNvSpPr txBox="1"/>
          <p:nvPr>
            <p:ph idx="3" type="title"/>
          </p:nvPr>
        </p:nvSpPr>
        <p:spPr>
          <a:xfrm>
            <a:off x="331260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07" name="Google Shape;307;p25"/>
          <p:cNvSpPr txBox="1"/>
          <p:nvPr>
            <p:ph idx="4" type="title"/>
          </p:nvPr>
        </p:nvSpPr>
        <p:spPr>
          <a:xfrm>
            <a:off x="639775"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8" name="Google Shape;308;p25"/>
          <p:cNvSpPr txBox="1"/>
          <p:nvPr>
            <p:ph idx="5" type="title"/>
          </p:nvPr>
        </p:nvSpPr>
        <p:spPr>
          <a:xfrm>
            <a:off x="63975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09" name="Google Shape;309;p25"/>
          <p:cNvSpPr txBox="1"/>
          <p:nvPr>
            <p:ph idx="6" type="title"/>
          </p:nvPr>
        </p:nvSpPr>
        <p:spPr>
          <a:xfrm>
            <a:off x="5985425"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0" name="Google Shape;310;p25"/>
          <p:cNvSpPr txBox="1"/>
          <p:nvPr>
            <p:ph idx="7" type="title"/>
          </p:nvPr>
        </p:nvSpPr>
        <p:spPr>
          <a:xfrm>
            <a:off x="598545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11" name="Google Shape;311;p25"/>
          <p:cNvSpPr txBox="1"/>
          <p:nvPr>
            <p:ph hasCustomPrompt="1" idx="8" type="title"/>
          </p:nvPr>
        </p:nvSpPr>
        <p:spPr>
          <a:xfrm>
            <a:off x="1417050"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2" name="Google Shape;312;p25"/>
          <p:cNvSpPr txBox="1"/>
          <p:nvPr>
            <p:ph hasCustomPrompt="1" idx="9" type="title"/>
          </p:nvPr>
        </p:nvSpPr>
        <p:spPr>
          <a:xfrm>
            <a:off x="4089875"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3" name="Google Shape;313;p25"/>
          <p:cNvSpPr txBox="1"/>
          <p:nvPr>
            <p:ph hasCustomPrompt="1" idx="13" type="title"/>
          </p:nvPr>
        </p:nvSpPr>
        <p:spPr>
          <a:xfrm>
            <a:off x="6762625"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314" name="Shape 314"/>
        <p:cNvGrpSpPr/>
        <p:nvPr/>
      </p:nvGrpSpPr>
      <p:grpSpPr>
        <a:xfrm>
          <a:off x="0" y="0"/>
          <a:ext cx="0" cy="0"/>
          <a:chOff x="0" y="0"/>
          <a:chExt cx="0" cy="0"/>
        </a:xfrm>
      </p:grpSpPr>
      <p:sp>
        <p:nvSpPr>
          <p:cNvPr id="315" name="Google Shape;315;p26"/>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ph idx="1" type="subTitle"/>
          </p:nvPr>
        </p:nvSpPr>
        <p:spPr>
          <a:xfrm>
            <a:off x="856250" y="3187100"/>
            <a:ext cx="23217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4" name="Google Shape;324;p26"/>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5" name="Google Shape;325;p26"/>
          <p:cNvSpPr txBox="1"/>
          <p:nvPr>
            <p:ph idx="2" type="title"/>
          </p:nvPr>
        </p:nvSpPr>
        <p:spPr>
          <a:xfrm>
            <a:off x="5965903"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6" name="Google Shape;326;p26"/>
          <p:cNvSpPr txBox="1"/>
          <p:nvPr>
            <p:ph idx="3" type="title"/>
          </p:nvPr>
        </p:nvSpPr>
        <p:spPr>
          <a:xfrm>
            <a:off x="860775"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7" name="Google Shape;327;p26"/>
          <p:cNvSpPr txBox="1"/>
          <p:nvPr>
            <p:ph idx="4" type="title"/>
          </p:nvPr>
        </p:nvSpPr>
        <p:spPr>
          <a:xfrm>
            <a:off x="3411076"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8" name="Google Shape;328;p26"/>
          <p:cNvSpPr txBox="1"/>
          <p:nvPr>
            <p:ph idx="5" type="subTitle"/>
          </p:nvPr>
        </p:nvSpPr>
        <p:spPr>
          <a:xfrm>
            <a:off x="3411076" y="3187100"/>
            <a:ext cx="23217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26"/>
          <p:cNvSpPr txBox="1"/>
          <p:nvPr>
            <p:ph idx="6" type="subTitle"/>
          </p:nvPr>
        </p:nvSpPr>
        <p:spPr>
          <a:xfrm>
            <a:off x="5965900" y="3187100"/>
            <a:ext cx="23217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30" name="Shape 330"/>
        <p:cNvGrpSpPr/>
        <p:nvPr/>
      </p:nvGrpSpPr>
      <p:grpSpPr>
        <a:xfrm>
          <a:off x="0" y="0"/>
          <a:ext cx="0" cy="0"/>
          <a:chOff x="0" y="0"/>
          <a:chExt cx="0" cy="0"/>
        </a:xfrm>
      </p:grpSpPr>
      <p:sp>
        <p:nvSpPr>
          <p:cNvPr id="331" name="Google Shape;331;p27"/>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27"/>
          <p:cNvSpPr txBox="1"/>
          <p:nvPr>
            <p:ph idx="2" type="title"/>
          </p:nvPr>
        </p:nvSpPr>
        <p:spPr>
          <a:xfrm>
            <a:off x="4889725" y="1709491"/>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3" name="Google Shape;333;p27"/>
          <p:cNvSpPr txBox="1"/>
          <p:nvPr>
            <p:ph idx="3" type="title"/>
          </p:nvPr>
        </p:nvSpPr>
        <p:spPr>
          <a:xfrm>
            <a:off x="5081800" y="2164891"/>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4" name="Google Shape;334;p27"/>
          <p:cNvSpPr txBox="1"/>
          <p:nvPr>
            <p:ph idx="4" type="title"/>
          </p:nvPr>
        </p:nvSpPr>
        <p:spPr>
          <a:xfrm>
            <a:off x="1226225" y="1709491"/>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5" name="Google Shape;335;p27"/>
          <p:cNvSpPr txBox="1"/>
          <p:nvPr>
            <p:ph idx="5" type="title"/>
          </p:nvPr>
        </p:nvSpPr>
        <p:spPr>
          <a:xfrm>
            <a:off x="1418375" y="2164891"/>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6" name="Google Shape;336;p27"/>
          <p:cNvSpPr txBox="1"/>
          <p:nvPr>
            <p:ph idx="6" type="title"/>
          </p:nvPr>
        </p:nvSpPr>
        <p:spPr>
          <a:xfrm>
            <a:off x="4889725" y="3378079"/>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7" name="Google Shape;337;p27"/>
          <p:cNvSpPr txBox="1"/>
          <p:nvPr>
            <p:ph idx="7" type="title"/>
          </p:nvPr>
        </p:nvSpPr>
        <p:spPr>
          <a:xfrm>
            <a:off x="5081800" y="3833479"/>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8" name="Google Shape;338;p27"/>
          <p:cNvSpPr txBox="1"/>
          <p:nvPr>
            <p:ph idx="8" type="title"/>
          </p:nvPr>
        </p:nvSpPr>
        <p:spPr>
          <a:xfrm>
            <a:off x="1226225" y="3378079"/>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9" name="Google Shape;339;p27"/>
          <p:cNvSpPr txBox="1"/>
          <p:nvPr>
            <p:ph idx="9" type="title"/>
          </p:nvPr>
        </p:nvSpPr>
        <p:spPr>
          <a:xfrm>
            <a:off x="1418375" y="3833479"/>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340" name="Google Shape;340;p27"/>
          <p:cNvGrpSpPr/>
          <p:nvPr/>
        </p:nvGrpSpPr>
        <p:grpSpPr>
          <a:xfrm>
            <a:off x="-2070" y="0"/>
            <a:ext cx="9146076" cy="5143500"/>
            <a:chOff x="-2070" y="0"/>
            <a:chExt cx="9146076" cy="5143500"/>
          </a:xfrm>
        </p:grpSpPr>
        <p:sp>
          <p:nvSpPr>
            <p:cNvPr id="341" name="Google Shape;341;p27"/>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53" name="Shape 353"/>
        <p:cNvGrpSpPr/>
        <p:nvPr/>
      </p:nvGrpSpPr>
      <p:grpSpPr>
        <a:xfrm>
          <a:off x="0" y="0"/>
          <a:ext cx="0" cy="0"/>
          <a:chOff x="0" y="0"/>
          <a:chExt cx="0" cy="0"/>
        </a:xfrm>
      </p:grpSpPr>
      <p:grpSp>
        <p:nvGrpSpPr>
          <p:cNvPr id="354" name="Google Shape;354;p28"/>
          <p:cNvGrpSpPr/>
          <p:nvPr/>
        </p:nvGrpSpPr>
        <p:grpSpPr>
          <a:xfrm>
            <a:off x="-1051" y="0"/>
            <a:ext cx="9143396" cy="5143500"/>
            <a:chOff x="-1051" y="0"/>
            <a:chExt cx="9143396" cy="5143500"/>
          </a:xfrm>
        </p:grpSpPr>
        <p:sp>
          <p:nvSpPr>
            <p:cNvPr id="355" name="Google Shape;355;p28"/>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8"/>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28"/>
          <p:cNvSpPr txBox="1"/>
          <p:nvPr>
            <p:ph idx="2" type="title"/>
          </p:nvPr>
        </p:nvSpPr>
        <p:spPr>
          <a:xfrm>
            <a:off x="3349575"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3" name="Google Shape;363;p28"/>
          <p:cNvSpPr txBox="1"/>
          <p:nvPr>
            <p:ph idx="3" type="title"/>
          </p:nvPr>
        </p:nvSpPr>
        <p:spPr>
          <a:xfrm>
            <a:off x="3349512"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4" name="Google Shape;364;p28"/>
          <p:cNvSpPr txBox="1"/>
          <p:nvPr>
            <p:ph idx="4" type="title"/>
          </p:nvPr>
        </p:nvSpPr>
        <p:spPr>
          <a:xfrm>
            <a:off x="727200"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5" name="Google Shape;365;p28"/>
          <p:cNvSpPr txBox="1"/>
          <p:nvPr>
            <p:ph idx="5" type="title"/>
          </p:nvPr>
        </p:nvSpPr>
        <p:spPr>
          <a:xfrm>
            <a:off x="727200"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6" name="Google Shape;366;p28"/>
          <p:cNvSpPr txBox="1"/>
          <p:nvPr>
            <p:ph idx="6" type="title"/>
          </p:nvPr>
        </p:nvSpPr>
        <p:spPr>
          <a:xfrm>
            <a:off x="5971737"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7" name="Google Shape;367;p28"/>
          <p:cNvSpPr txBox="1"/>
          <p:nvPr>
            <p:ph idx="7" type="title"/>
          </p:nvPr>
        </p:nvSpPr>
        <p:spPr>
          <a:xfrm>
            <a:off x="5971700"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8" name="Google Shape;368;p28"/>
          <p:cNvSpPr txBox="1"/>
          <p:nvPr>
            <p:ph idx="8" type="title"/>
          </p:nvPr>
        </p:nvSpPr>
        <p:spPr>
          <a:xfrm>
            <a:off x="3349575"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9" name="Google Shape;369;p28"/>
          <p:cNvSpPr txBox="1"/>
          <p:nvPr>
            <p:ph idx="9" type="title"/>
          </p:nvPr>
        </p:nvSpPr>
        <p:spPr>
          <a:xfrm>
            <a:off x="3349512"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70" name="Google Shape;370;p28"/>
          <p:cNvSpPr txBox="1"/>
          <p:nvPr>
            <p:ph idx="13" type="title"/>
          </p:nvPr>
        </p:nvSpPr>
        <p:spPr>
          <a:xfrm>
            <a:off x="727200"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71" name="Google Shape;371;p28"/>
          <p:cNvSpPr txBox="1"/>
          <p:nvPr>
            <p:ph idx="14" type="title"/>
          </p:nvPr>
        </p:nvSpPr>
        <p:spPr>
          <a:xfrm>
            <a:off x="727200"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72" name="Google Shape;372;p28"/>
          <p:cNvSpPr txBox="1"/>
          <p:nvPr>
            <p:ph idx="15" type="title"/>
          </p:nvPr>
        </p:nvSpPr>
        <p:spPr>
          <a:xfrm>
            <a:off x="5971737"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73" name="Google Shape;373;p28"/>
          <p:cNvSpPr txBox="1"/>
          <p:nvPr>
            <p:ph idx="16" type="title"/>
          </p:nvPr>
        </p:nvSpPr>
        <p:spPr>
          <a:xfrm>
            <a:off x="5971700"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3_1">
    <p:spTree>
      <p:nvGrpSpPr>
        <p:cNvPr id="374" name="Shape 374"/>
        <p:cNvGrpSpPr/>
        <p:nvPr/>
      </p:nvGrpSpPr>
      <p:grpSpPr>
        <a:xfrm>
          <a:off x="0" y="0"/>
          <a:ext cx="0" cy="0"/>
          <a:chOff x="0" y="0"/>
          <a:chExt cx="0" cy="0"/>
        </a:xfrm>
      </p:grpSpPr>
      <p:grpSp>
        <p:nvGrpSpPr>
          <p:cNvPr id="375" name="Google Shape;375;p29"/>
          <p:cNvGrpSpPr/>
          <p:nvPr/>
        </p:nvGrpSpPr>
        <p:grpSpPr>
          <a:xfrm>
            <a:off x="70" y="0"/>
            <a:ext cx="9145887" cy="5143500"/>
            <a:chOff x="70" y="0"/>
            <a:chExt cx="9145887" cy="5143500"/>
          </a:xfrm>
        </p:grpSpPr>
        <p:sp>
          <p:nvSpPr>
            <p:cNvPr id="376" name="Google Shape;376;p29"/>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9"/>
          <p:cNvSpPr txBox="1"/>
          <p:nvPr>
            <p:ph type="title"/>
          </p:nvPr>
        </p:nvSpPr>
        <p:spPr>
          <a:xfrm>
            <a:off x="658000" y="375125"/>
            <a:ext cx="7827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29"/>
          <p:cNvSpPr txBox="1"/>
          <p:nvPr>
            <p:ph idx="2" type="title"/>
          </p:nvPr>
        </p:nvSpPr>
        <p:spPr>
          <a:xfrm>
            <a:off x="1344117" y="14298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88" name="Google Shape;388;p29"/>
          <p:cNvSpPr txBox="1"/>
          <p:nvPr>
            <p:ph hasCustomPrompt="1" idx="3" type="title"/>
          </p:nvPr>
        </p:nvSpPr>
        <p:spPr>
          <a:xfrm>
            <a:off x="713400" y="14298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9" name="Google Shape;389;p29"/>
          <p:cNvSpPr txBox="1"/>
          <p:nvPr>
            <p:ph idx="4" type="title"/>
          </p:nvPr>
        </p:nvSpPr>
        <p:spPr>
          <a:xfrm>
            <a:off x="1344117" y="22179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0" name="Google Shape;390;p29"/>
          <p:cNvSpPr txBox="1"/>
          <p:nvPr>
            <p:ph hasCustomPrompt="1" idx="5" type="title"/>
          </p:nvPr>
        </p:nvSpPr>
        <p:spPr>
          <a:xfrm>
            <a:off x="713400" y="22179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1" name="Google Shape;391;p29"/>
          <p:cNvSpPr txBox="1"/>
          <p:nvPr>
            <p:ph idx="6" type="title"/>
          </p:nvPr>
        </p:nvSpPr>
        <p:spPr>
          <a:xfrm>
            <a:off x="1344117" y="30060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2" name="Google Shape;392;p29"/>
          <p:cNvSpPr txBox="1"/>
          <p:nvPr>
            <p:ph hasCustomPrompt="1" idx="7" type="title"/>
          </p:nvPr>
        </p:nvSpPr>
        <p:spPr>
          <a:xfrm>
            <a:off x="713400" y="30060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3" name="Google Shape;393;p29"/>
          <p:cNvSpPr txBox="1"/>
          <p:nvPr>
            <p:ph idx="8" type="title"/>
          </p:nvPr>
        </p:nvSpPr>
        <p:spPr>
          <a:xfrm>
            <a:off x="1344117" y="37941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4" name="Google Shape;394;p29"/>
          <p:cNvSpPr txBox="1"/>
          <p:nvPr>
            <p:ph hasCustomPrompt="1" idx="9" type="title"/>
          </p:nvPr>
        </p:nvSpPr>
        <p:spPr>
          <a:xfrm>
            <a:off x="713400" y="37941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5" name="Google Shape;395;p29"/>
          <p:cNvSpPr txBox="1"/>
          <p:nvPr>
            <p:ph idx="13" type="title"/>
          </p:nvPr>
        </p:nvSpPr>
        <p:spPr>
          <a:xfrm>
            <a:off x="5279233" y="14298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6" name="Google Shape;396;p29"/>
          <p:cNvSpPr txBox="1"/>
          <p:nvPr>
            <p:ph hasCustomPrompt="1" idx="14" type="title"/>
          </p:nvPr>
        </p:nvSpPr>
        <p:spPr>
          <a:xfrm>
            <a:off x="4648516" y="14298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7" name="Google Shape;397;p29"/>
          <p:cNvSpPr txBox="1"/>
          <p:nvPr>
            <p:ph idx="15" type="title"/>
          </p:nvPr>
        </p:nvSpPr>
        <p:spPr>
          <a:xfrm>
            <a:off x="5279233" y="22179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8" name="Google Shape;398;p29"/>
          <p:cNvSpPr txBox="1"/>
          <p:nvPr>
            <p:ph hasCustomPrompt="1" idx="16" type="title"/>
          </p:nvPr>
        </p:nvSpPr>
        <p:spPr>
          <a:xfrm>
            <a:off x="4648516" y="22179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9" name="Google Shape;399;p29"/>
          <p:cNvSpPr txBox="1"/>
          <p:nvPr>
            <p:ph idx="17" type="title"/>
          </p:nvPr>
        </p:nvSpPr>
        <p:spPr>
          <a:xfrm>
            <a:off x="5279233" y="30060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00" name="Google Shape;400;p29"/>
          <p:cNvSpPr txBox="1"/>
          <p:nvPr>
            <p:ph hasCustomPrompt="1" idx="18" type="title"/>
          </p:nvPr>
        </p:nvSpPr>
        <p:spPr>
          <a:xfrm>
            <a:off x="4648516" y="30060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01" name="Google Shape;401;p29"/>
          <p:cNvSpPr txBox="1"/>
          <p:nvPr>
            <p:ph idx="19" type="title"/>
          </p:nvPr>
        </p:nvSpPr>
        <p:spPr>
          <a:xfrm>
            <a:off x="5279233" y="37941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02" name="Google Shape;402;p29"/>
          <p:cNvSpPr txBox="1"/>
          <p:nvPr>
            <p:ph hasCustomPrompt="1" idx="20" type="title"/>
          </p:nvPr>
        </p:nvSpPr>
        <p:spPr>
          <a:xfrm>
            <a:off x="4648516" y="37941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03" name="Shape 403"/>
        <p:cNvGrpSpPr/>
        <p:nvPr/>
      </p:nvGrpSpPr>
      <p:grpSpPr>
        <a:xfrm>
          <a:off x="0" y="0"/>
          <a:ext cx="0" cy="0"/>
          <a:chOff x="0" y="0"/>
          <a:chExt cx="0" cy="0"/>
        </a:xfrm>
      </p:grpSpPr>
      <p:grpSp>
        <p:nvGrpSpPr>
          <p:cNvPr id="404" name="Google Shape;404;p30"/>
          <p:cNvGrpSpPr/>
          <p:nvPr/>
        </p:nvGrpSpPr>
        <p:grpSpPr>
          <a:xfrm>
            <a:off x="-9" y="0"/>
            <a:ext cx="9149594" cy="5143500"/>
            <a:chOff x="-9" y="0"/>
            <a:chExt cx="9149594" cy="5143500"/>
          </a:xfrm>
        </p:grpSpPr>
        <p:sp>
          <p:nvSpPr>
            <p:cNvPr id="405" name="Google Shape;405;p30"/>
            <p:cNvSpPr/>
            <p:nvPr/>
          </p:nvSpPr>
          <p:spPr>
            <a:xfrm flipH="1">
              <a:off x="6345185" y="3123300"/>
              <a:ext cx="2804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flipH="1" rot="10800000">
              <a:off x="6"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rot="10800000">
              <a:off x="-9"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10800000">
              <a:off x="-9"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flipH="1" rot="10800000">
              <a:off x="8341466" y="2948400"/>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flipH="1" rot="10800000">
              <a:off x="8506475" y="3194000"/>
              <a:ext cx="47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flipH="1" rot="10800000">
              <a:off x="8668275" y="2702825"/>
              <a:ext cx="291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flipH="1" rot="10800000">
              <a:off x="408441" y="4224088"/>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flipH="1" rot="10800000">
              <a:off x="735250" y="3978513"/>
              <a:ext cx="1550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0"/>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415" name="Google Shape;415;p30"/>
          <p:cNvSpPr txBox="1"/>
          <p:nvPr>
            <p:ph idx="1" type="subTitle"/>
          </p:nvPr>
        </p:nvSpPr>
        <p:spPr>
          <a:xfrm>
            <a:off x="810950" y="2298500"/>
            <a:ext cx="2706000" cy="13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4"/>
          <p:cNvGrpSpPr/>
          <p:nvPr/>
        </p:nvGrpSpPr>
        <p:grpSpPr>
          <a:xfrm>
            <a:off x="0" y="0"/>
            <a:ext cx="9144000" cy="5143500"/>
            <a:chOff x="0" y="0"/>
            <a:chExt cx="9144000" cy="5143500"/>
          </a:xfrm>
        </p:grpSpPr>
        <p:sp>
          <p:nvSpPr>
            <p:cNvPr id="32" name="Google Shape;32;p4"/>
            <p:cNvSpPr/>
            <p:nvPr/>
          </p:nvSpPr>
          <p:spPr>
            <a:xfrm>
              <a:off x="8925600" y="0"/>
              <a:ext cx="218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0" y="2020200"/>
              <a:ext cx="218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1608150"/>
              <a:ext cx="358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body"/>
          </p:nvPr>
        </p:nvSpPr>
        <p:spPr>
          <a:xfrm>
            <a:off x="713400" y="1045690"/>
            <a:ext cx="7717200" cy="3565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Inter"/>
              <a:buAutoNum type="arabicPeriod"/>
              <a:defRPr sz="1100">
                <a:latin typeface="Inter"/>
                <a:ea typeface="Inter"/>
                <a:cs typeface="Inter"/>
                <a:sym typeface="Inter"/>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
    <p:spTree>
      <p:nvGrpSpPr>
        <p:cNvPr id="416" name="Shape 416"/>
        <p:cNvGrpSpPr/>
        <p:nvPr/>
      </p:nvGrpSpPr>
      <p:grpSpPr>
        <a:xfrm>
          <a:off x="0" y="0"/>
          <a:ext cx="0" cy="0"/>
          <a:chOff x="0" y="0"/>
          <a:chExt cx="0" cy="0"/>
        </a:xfrm>
      </p:grpSpPr>
      <p:grpSp>
        <p:nvGrpSpPr>
          <p:cNvPr id="417" name="Google Shape;417;p31"/>
          <p:cNvGrpSpPr/>
          <p:nvPr/>
        </p:nvGrpSpPr>
        <p:grpSpPr>
          <a:xfrm>
            <a:off x="-48" y="0"/>
            <a:ext cx="9144054" cy="5143500"/>
            <a:chOff x="-48" y="0"/>
            <a:chExt cx="9144054" cy="5143500"/>
          </a:xfrm>
        </p:grpSpPr>
        <p:sp>
          <p:nvSpPr>
            <p:cNvPr id="418" name="Google Shape;418;p31"/>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1"/>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427" name="Google Shape;427;p31"/>
          <p:cNvSpPr txBox="1"/>
          <p:nvPr>
            <p:ph idx="1" type="subTitle"/>
          </p:nvPr>
        </p:nvSpPr>
        <p:spPr>
          <a:xfrm>
            <a:off x="818788" y="3058225"/>
            <a:ext cx="4828200" cy="40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8" name="Google Shape;428;p31"/>
          <p:cNvSpPr txBox="1"/>
          <p:nvPr>
            <p:ph idx="2" type="title"/>
          </p:nvPr>
        </p:nvSpPr>
        <p:spPr>
          <a:xfrm>
            <a:off x="813900" y="2632100"/>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29" name="Google Shape;429;p31"/>
          <p:cNvSpPr txBox="1"/>
          <p:nvPr>
            <p:ph idx="3" type="subTitle"/>
          </p:nvPr>
        </p:nvSpPr>
        <p:spPr>
          <a:xfrm>
            <a:off x="818788" y="1460300"/>
            <a:ext cx="4828200" cy="117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0" name="Google Shape;430;p31"/>
          <p:cNvSpPr txBox="1"/>
          <p:nvPr>
            <p:ph idx="4" type="title"/>
          </p:nvPr>
        </p:nvSpPr>
        <p:spPr>
          <a:xfrm>
            <a:off x="813900" y="10341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31" name="Google Shape;431;p31"/>
          <p:cNvSpPr txBox="1"/>
          <p:nvPr>
            <p:ph idx="5" type="subTitle"/>
          </p:nvPr>
        </p:nvSpPr>
        <p:spPr>
          <a:xfrm>
            <a:off x="758775" y="3885750"/>
            <a:ext cx="4888200" cy="60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31"/>
          <p:cNvSpPr txBox="1"/>
          <p:nvPr>
            <p:ph idx="6" type="title"/>
          </p:nvPr>
        </p:nvSpPr>
        <p:spPr>
          <a:xfrm>
            <a:off x="758775" y="3459625"/>
            <a:ext cx="23880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33" name="Shape 433"/>
        <p:cNvGrpSpPr/>
        <p:nvPr/>
      </p:nvGrpSpPr>
      <p:grpSpPr>
        <a:xfrm>
          <a:off x="0" y="0"/>
          <a:ext cx="0" cy="0"/>
          <a:chOff x="0" y="0"/>
          <a:chExt cx="0" cy="0"/>
        </a:xfrm>
      </p:grpSpPr>
      <p:grpSp>
        <p:nvGrpSpPr>
          <p:cNvPr id="434" name="Google Shape;434;p32"/>
          <p:cNvGrpSpPr/>
          <p:nvPr/>
        </p:nvGrpSpPr>
        <p:grpSpPr>
          <a:xfrm>
            <a:off x="-1050" y="0"/>
            <a:ext cx="9145000" cy="5143500"/>
            <a:chOff x="-1050" y="0"/>
            <a:chExt cx="9145000" cy="5143500"/>
          </a:xfrm>
        </p:grpSpPr>
        <p:sp>
          <p:nvSpPr>
            <p:cNvPr id="435" name="Google Shape;435;p32"/>
            <p:cNvSpPr/>
            <p:nvPr/>
          </p:nvSpPr>
          <p:spPr>
            <a:xfrm rot="10800000">
              <a:off x="49" y="2948400"/>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050" y="3123300"/>
              <a:ext cx="14307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785455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2"/>
            <p:cNvGrpSpPr/>
            <p:nvPr/>
          </p:nvGrpSpPr>
          <p:grpSpPr>
            <a:xfrm rot="10800000">
              <a:off x="8188065" y="2960368"/>
              <a:ext cx="814661" cy="555378"/>
              <a:chOff x="679800" y="2716169"/>
              <a:chExt cx="1079450" cy="555378"/>
            </a:xfrm>
          </p:grpSpPr>
          <p:sp>
            <p:nvSpPr>
              <p:cNvPr id="439" name="Google Shape;439;p32"/>
              <p:cNvSpPr/>
              <p:nvPr/>
            </p:nvSpPr>
            <p:spPr>
              <a:xfrm rot="10800000">
                <a:off x="679800" y="3207347"/>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10800000">
                <a:off x="863150" y="2716169"/>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2"/>
            <p:cNvSpPr/>
            <p:nvPr/>
          </p:nvSpPr>
          <p:spPr>
            <a:xfrm rot="10800000">
              <a:off x="281240" y="319399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10800000">
              <a:off x="540790" y="2702821"/>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rot="10800000">
              <a:off x="7219001" y="3205975"/>
              <a:ext cx="1429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2"/>
          <p:cNvSpPr txBox="1"/>
          <p:nvPr>
            <p:ph type="ctrTitle"/>
          </p:nvPr>
        </p:nvSpPr>
        <p:spPr>
          <a:xfrm>
            <a:off x="2288000" y="671471"/>
            <a:ext cx="4568100" cy="118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5200"/>
              <a:buNone/>
              <a:defRPr sz="7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445" name="Google Shape;445;p32"/>
          <p:cNvSpPr txBox="1"/>
          <p:nvPr>
            <p:ph idx="1" type="subTitle"/>
          </p:nvPr>
        </p:nvSpPr>
        <p:spPr>
          <a:xfrm>
            <a:off x="2288000" y="1611293"/>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46" name="Google Shape;446;p32"/>
          <p:cNvSpPr txBox="1"/>
          <p:nvPr>
            <p:ph idx="2" type="subTitle"/>
          </p:nvPr>
        </p:nvSpPr>
        <p:spPr>
          <a:xfrm>
            <a:off x="2757325" y="2049973"/>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000000"/>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7" name="Google Shape;447;p32"/>
          <p:cNvSpPr txBox="1"/>
          <p:nvPr/>
        </p:nvSpPr>
        <p:spPr>
          <a:xfrm>
            <a:off x="2495700" y="3587375"/>
            <a:ext cx="41529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de" sz="1200">
                <a:solidFill>
                  <a:schemeClr val="dk2"/>
                </a:solidFill>
                <a:latin typeface="Inter"/>
                <a:ea typeface="Inter"/>
                <a:cs typeface="Inter"/>
                <a:sym typeface="Inter"/>
              </a:rPr>
              <a:t>CREDITS: Diese Präsentationsvorlage wurde von </a:t>
            </a:r>
            <a:r>
              <a:rPr b="1" lang="de" sz="1200">
                <a:solidFill>
                  <a:schemeClr val="dk2"/>
                </a:solidFill>
                <a:uFill>
                  <a:noFill/>
                </a:uFill>
                <a:latin typeface="Inter"/>
                <a:ea typeface="Inter"/>
                <a:cs typeface="Inter"/>
                <a:sym typeface="Inter"/>
                <a:hlinkClick r:id="rId2">
                  <a:extLst>
                    <a:ext uri="{A12FA001-AC4F-418D-AE19-62706E023703}">
                      <ahyp:hlinkClr val="tx"/>
                    </a:ext>
                  </a:extLst>
                </a:hlinkClick>
              </a:rPr>
              <a:t>Slidesgo</a:t>
            </a:r>
            <a:r>
              <a:rPr lang="de" sz="1200">
                <a:solidFill>
                  <a:schemeClr val="dk2"/>
                </a:solidFill>
                <a:uFill>
                  <a:noFill/>
                </a:uFill>
                <a:latin typeface="Inter"/>
                <a:ea typeface="Inter"/>
                <a:cs typeface="Inter"/>
                <a:sym typeface="Inter"/>
                <a:hlinkClick r:id="rId3">
                  <a:extLst>
                    <a:ext uri="{A12FA001-AC4F-418D-AE19-62706E023703}">
                      <ahyp:hlinkClr val="tx"/>
                    </a:ext>
                  </a:extLst>
                </a:hlinkClick>
              </a:rPr>
              <a:t> </a:t>
            </a:r>
            <a:r>
              <a:rPr lang="de" sz="1200">
                <a:solidFill>
                  <a:schemeClr val="dk2"/>
                </a:solidFill>
                <a:latin typeface="Inter"/>
                <a:ea typeface="Inter"/>
                <a:cs typeface="Inter"/>
                <a:sym typeface="Inter"/>
              </a:rPr>
              <a:t>erstellt, inklusive Icons von </a:t>
            </a:r>
            <a:r>
              <a:rPr b="1" lang="de" sz="1200">
                <a:solidFill>
                  <a:schemeClr val="dk2"/>
                </a:solidFill>
                <a:uFill>
                  <a:noFill/>
                </a:uFill>
                <a:latin typeface="Inter"/>
                <a:ea typeface="Inter"/>
                <a:cs typeface="Inter"/>
                <a:sym typeface="Inter"/>
                <a:hlinkClick r:id="rId4">
                  <a:extLst>
                    <a:ext uri="{A12FA001-AC4F-418D-AE19-62706E023703}">
                      <ahyp:hlinkClr val="tx"/>
                    </a:ext>
                  </a:extLst>
                </a:hlinkClick>
              </a:rPr>
              <a:t>Flaticon</a:t>
            </a:r>
            <a:r>
              <a:rPr lang="de" sz="1200">
                <a:solidFill>
                  <a:schemeClr val="dk2"/>
                </a:solidFill>
                <a:latin typeface="Inter"/>
                <a:ea typeface="Inter"/>
                <a:cs typeface="Inter"/>
                <a:sym typeface="Inter"/>
              </a:rPr>
              <a:t> und Infografiken &amp; Bilder von </a:t>
            </a:r>
            <a:r>
              <a:rPr b="1" lang="de" sz="1200">
                <a:solidFill>
                  <a:schemeClr val="dk2"/>
                </a:solidFill>
                <a:uFill>
                  <a:noFill/>
                </a:uFill>
                <a:latin typeface="Inter"/>
                <a:ea typeface="Inter"/>
                <a:cs typeface="Inter"/>
                <a:sym typeface="Inter"/>
                <a:hlinkClick r:id="rId5">
                  <a:extLst>
                    <a:ext uri="{A12FA001-AC4F-418D-AE19-62706E023703}">
                      <ahyp:hlinkClr val="tx"/>
                    </a:ext>
                  </a:extLst>
                </a:hlinkClick>
              </a:rPr>
              <a:t>Freepik</a:t>
            </a:r>
            <a:r>
              <a:rPr lang="de" sz="1200">
                <a:solidFill>
                  <a:schemeClr val="dk2"/>
                </a:solidFill>
                <a:uFill>
                  <a:noFill/>
                </a:uFill>
                <a:latin typeface="Inter"/>
                <a:ea typeface="Inter"/>
                <a:cs typeface="Inter"/>
                <a:sym typeface="Inter"/>
                <a:hlinkClick r:id="rId6">
                  <a:extLst>
                    <a:ext uri="{A12FA001-AC4F-418D-AE19-62706E023703}">
                      <ahyp:hlinkClr val="tx"/>
                    </a:ext>
                  </a:extLst>
                </a:hlinkClick>
              </a:rPr>
              <a:t> </a:t>
            </a:r>
            <a:endParaRPr sz="1200">
              <a:solidFill>
                <a:schemeClr val="dk2"/>
              </a:solidFill>
              <a:latin typeface="Inter"/>
              <a:ea typeface="Inter"/>
              <a:cs typeface="Inter"/>
              <a:sym typeface="Int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448" name="Shape 448"/>
        <p:cNvGrpSpPr/>
        <p:nvPr/>
      </p:nvGrpSpPr>
      <p:grpSpPr>
        <a:xfrm>
          <a:off x="0" y="0"/>
          <a:ext cx="0" cy="0"/>
          <a:chOff x="0" y="0"/>
          <a:chExt cx="0" cy="0"/>
        </a:xfrm>
      </p:grpSpPr>
      <p:grpSp>
        <p:nvGrpSpPr>
          <p:cNvPr id="449" name="Google Shape;449;p33"/>
          <p:cNvGrpSpPr/>
          <p:nvPr/>
        </p:nvGrpSpPr>
        <p:grpSpPr>
          <a:xfrm>
            <a:off x="70" y="0"/>
            <a:ext cx="9145887" cy="5143500"/>
            <a:chOff x="70" y="0"/>
            <a:chExt cx="9145887" cy="5143500"/>
          </a:xfrm>
        </p:grpSpPr>
        <p:sp>
          <p:nvSpPr>
            <p:cNvPr id="450" name="Google Shape;450;p33"/>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3"/>
            <p:cNvGrpSpPr/>
            <p:nvPr/>
          </p:nvGrpSpPr>
          <p:grpSpPr>
            <a:xfrm>
              <a:off x="8246106" y="178472"/>
              <a:ext cx="897900" cy="302453"/>
              <a:chOff x="8246106" y="178472"/>
              <a:chExt cx="897900" cy="302453"/>
            </a:xfrm>
          </p:grpSpPr>
          <p:sp>
            <p:nvSpPr>
              <p:cNvPr id="461" name="Google Shape;461;p33"/>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463" name="Shape 463"/>
        <p:cNvGrpSpPr/>
        <p:nvPr/>
      </p:nvGrpSpPr>
      <p:grpSpPr>
        <a:xfrm>
          <a:off x="0" y="0"/>
          <a:ext cx="0" cy="0"/>
          <a:chOff x="0" y="0"/>
          <a:chExt cx="0" cy="0"/>
        </a:xfrm>
      </p:grpSpPr>
      <p:grpSp>
        <p:nvGrpSpPr>
          <p:cNvPr id="464" name="Google Shape;464;p34"/>
          <p:cNvGrpSpPr/>
          <p:nvPr/>
        </p:nvGrpSpPr>
        <p:grpSpPr>
          <a:xfrm>
            <a:off x="-2070" y="0"/>
            <a:ext cx="9146076" cy="5143500"/>
            <a:chOff x="-2070" y="0"/>
            <a:chExt cx="9146076" cy="5143500"/>
          </a:xfrm>
        </p:grpSpPr>
        <p:sp>
          <p:nvSpPr>
            <p:cNvPr id="465" name="Google Shape;465;p34"/>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7" name="Shape 477"/>
        <p:cNvGrpSpPr/>
        <p:nvPr/>
      </p:nvGrpSpPr>
      <p:grpSpPr>
        <a:xfrm>
          <a:off x="0" y="0"/>
          <a:ext cx="0" cy="0"/>
          <a:chOff x="0" y="0"/>
          <a:chExt cx="0" cy="0"/>
        </a:xfrm>
      </p:grpSpPr>
      <p:sp>
        <p:nvSpPr>
          <p:cNvPr id="478" name="Google Shape;478;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9" name="Google Shape;479;p3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1" name="Google Shape;481;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2" name="Google Shape;482;p35"/>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Arial"/>
                <a:ea typeface="Arial"/>
                <a:cs typeface="Arial"/>
                <a:sym typeface="Arial"/>
              </a:defRPr>
            </a:lvl1pPr>
            <a:lvl2pPr indent="0" lvl="1" marL="0" marR="0" rtl="0" algn="l">
              <a:spcBef>
                <a:spcPts val="0"/>
              </a:spcBef>
              <a:buNone/>
              <a:defRPr b="0" i="0" sz="1400" u="none" cap="none" strike="noStrike">
                <a:solidFill>
                  <a:schemeClr val="dk1"/>
                </a:solidFill>
                <a:latin typeface="Arial"/>
                <a:ea typeface="Arial"/>
                <a:cs typeface="Arial"/>
                <a:sym typeface="Arial"/>
              </a:defRPr>
            </a:lvl2pPr>
            <a:lvl3pPr indent="0" lvl="2" marL="0" marR="0" rtl="0" algn="l">
              <a:spcBef>
                <a:spcPts val="0"/>
              </a:spcBef>
              <a:buNone/>
              <a:defRPr b="0" i="0" sz="1400" u="none" cap="none" strike="noStrike">
                <a:solidFill>
                  <a:schemeClr val="dk1"/>
                </a:solidFill>
                <a:latin typeface="Arial"/>
                <a:ea typeface="Arial"/>
                <a:cs typeface="Arial"/>
                <a:sym typeface="Arial"/>
              </a:defRPr>
            </a:lvl3pPr>
            <a:lvl4pPr indent="0" lvl="3" marL="0" marR="0" rtl="0" algn="l">
              <a:spcBef>
                <a:spcPts val="0"/>
              </a:spcBef>
              <a:buNone/>
              <a:defRPr b="0" i="0" sz="1400" u="none" cap="none" strike="noStrike">
                <a:solidFill>
                  <a:schemeClr val="dk1"/>
                </a:solidFill>
                <a:latin typeface="Arial"/>
                <a:ea typeface="Arial"/>
                <a:cs typeface="Arial"/>
                <a:sym typeface="Arial"/>
              </a:defRPr>
            </a:lvl4pPr>
            <a:lvl5pPr indent="0" lvl="4" marL="0" marR="0" rtl="0" algn="l">
              <a:spcBef>
                <a:spcPts val="0"/>
              </a:spcBef>
              <a:buNone/>
              <a:defRPr b="0" i="0" sz="1400" u="none" cap="none" strike="noStrike">
                <a:solidFill>
                  <a:schemeClr val="dk1"/>
                </a:solidFill>
                <a:latin typeface="Arial"/>
                <a:ea typeface="Arial"/>
                <a:cs typeface="Arial"/>
                <a:sym typeface="Arial"/>
              </a:defRPr>
            </a:lvl5pPr>
            <a:lvl6pPr indent="0" lvl="5" marL="0" marR="0" rtl="0" algn="l">
              <a:spcBef>
                <a:spcPts val="0"/>
              </a:spcBef>
              <a:buNone/>
              <a:defRPr b="0" i="0" sz="1400" u="none" cap="none" strike="noStrike">
                <a:solidFill>
                  <a:schemeClr val="dk1"/>
                </a:solidFill>
                <a:latin typeface="Arial"/>
                <a:ea typeface="Arial"/>
                <a:cs typeface="Arial"/>
                <a:sym typeface="Arial"/>
              </a:defRPr>
            </a:lvl6pPr>
            <a:lvl7pPr indent="0" lvl="6" marL="0" marR="0" rtl="0" algn="l">
              <a:spcBef>
                <a:spcPts val="0"/>
              </a:spcBef>
              <a:buNone/>
              <a:defRPr b="0" i="0" sz="1400" u="none" cap="none" strike="noStrike">
                <a:solidFill>
                  <a:schemeClr val="dk1"/>
                </a:solidFill>
                <a:latin typeface="Arial"/>
                <a:ea typeface="Arial"/>
                <a:cs typeface="Arial"/>
                <a:sym typeface="Arial"/>
              </a:defRPr>
            </a:lvl7pPr>
            <a:lvl8pPr indent="0" lvl="7" marL="0" marR="0" rtl="0" algn="l">
              <a:spcBef>
                <a:spcPts val="0"/>
              </a:spcBef>
              <a:buNone/>
              <a:defRPr b="0" i="0" sz="1400" u="none" cap="none" strike="noStrike">
                <a:solidFill>
                  <a:schemeClr val="dk1"/>
                </a:solidFill>
                <a:latin typeface="Arial"/>
                <a:ea typeface="Arial"/>
                <a:cs typeface="Arial"/>
                <a:sym typeface="Arial"/>
              </a:defRPr>
            </a:lvl8pPr>
            <a:lvl9pPr indent="0" lvl="8" marL="0" marR="0" rtl="0" algn="l">
              <a:spcBef>
                <a:spcPts val="0"/>
              </a:spcBef>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grpSp>
        <p:nvGrpSpPr>
          <p:cNvPr id="38" name="Google Shape;38;p5"/>
          <p:cNvGrpSpPr/>
          <p:nvPr/>
        </p:nvGrpSpPr>
        <p:grpSpPr>
          <a:xfrm>
            <a:off x="-125" y="0"/>
            <a:ext cx="9144125" cy="5143500"/>
            <a:chOff x="-125" y="0"/>
            <a:chExt cx="9144125" cy="5143500"/>
          </a:xfrm>
        </p:grpSpPr>
        <p:sp>
          <p:nvSpPr>
            <p:cNvPr id="39" name="Google Shape;39;p5"/>
            <p:cNvSpPr/>
            <p:nvPr/>
          </p:nvSpPr>
          <p:spPr>
            <a:xfrm rot="10800000">
              <a:off x="-100" y="4804200"/>
              <a:ext cx="430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10800000">
              <a:off x="7711500"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125" y="4766475"/>
              <a:ext cx="1041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0800000">
              <a:off x="8394000" y="310875"/>
              <a:ext cx="750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title"/>
          </p:nvPr>
        </p:nvSpPr>
        <p:spPr>
          <a:xfrm>
            <a:off x="713400" y="375065"/>
            <a:ext cx="77172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body"/>
          </p:nvPr>
        </p:nvSpPr>
        <p:spPr>
          <a:xfrm>
            <a:off x="1208700" y="2725462"/>
            <a:ext cx="3096600" cy="8547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5"/>
          <p:cNvSpPr txBox="1"/>
          <p:nvPr>
            <p:ph idx="2" type="body"/>
          </p:nvPr>
        </p:nvSpPr>
        <p:spPr>
          <a:xfrm>
            <a:off x="4838700" y="2725462"/>
            <a:ext cx="3096600" cy="8547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 name="Google Shape;46;p5"/>
          <p:cNvSpPr txBox="1"/>
          <p:nvPr>
            <p:ph idx="3" type="title"/>
          </p:nvPr>
        </p:nvSpPr>
        <p:spPr>
          <a:xfrm>
            <a:off x="1208700" y="2360238"/>
            <a:ext cx="3096600" cy="418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7" name="Google Shape;47;p5"/>
          <p:cNvSpPr txBox="1"/>
          <p:nvPr>
            <p:ph idx="4" type="title"/>
          </p:nvPr>
        </p:nvSpPr>
        <p:spPr>
          <a:xfrm>
            <a:off x="4838700" y="2360238"/>
            <a:ext cx="3096600" cy="418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68845" y="4419483"/>
            <a:ext cx="373354"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649754" y="4910661"/>
            <a:ext cx="408801"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481450" y="375125"/>
            <a:ext cx="81807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2800"/>
              <a:buNone/>
              <a:defRPr/>
            </a:lvl1pPr>
            <a:lvl2pPr lvl="1">
              <a:spcBef>
                <a:spcPts val="0"/>
              </a:spcBef>
              <a:spcAft>
                <a:spcPts val="0"/>
              </a:spcAft>
              <a:buClr>
                <a:schemeClr val="accent5"/>
              </a:buClr>
              <a:buSzPts val="2800"/>
              <a:buNone/>
              <a:defRPr>
                <a:solidFill>
                  <a:schemeClr val="accent5"/>
                </a:solidFill>
              </a:defRPr>
            </a:lvl2pPr>
            <a:lvl3pPr lvl="2">
              <a:spcBef>
                <a:spcPts val="0"/>
              </a:spcBef>
              <a:spcAft>
                <a:spcPts val="0"/>
              </a:spcAft>
              <a:buClr>
                <a:schemeClr val="accent5"/>
              </a:buClr>
              <a:buSzPts val="2800"/>
              <a:buNone/>
              <a:defRPr>
                <a:solidFill>
                  <a:schemeClr val="accent5"/>
                </a:solidFill>
              </a:defRPr>
            </a:lvl3pPr>
            <a:lvl4pPr lvl="3">
              <a:spcBef>
                <a:spcPts val="0"/>
              </a:spcBef>
              <a:spcAft>
                <a:spcPts val="0"/>
              </a:spcAft>
              <a:buClr>
                <a:schemeClr val="accent5"/>
              </a:buClr>
              <a:buSzPts val="2800"/>
              <a:buNone/>
              <a:defRPr>
                <a:solidFill>
                  <a:schemeClr val="accent5"/>
                </a:solidFill>
              </a:defRPr>
            </a:lvl4pPr>
            <a:lvl5pPr lvl="4">
              <a:spcBef>
                <a:spcPts val="0"/>
              </a:spcBef>
              <a:spcAft>
                <a:spcPts val="0"/>
              </a:spcAft>
              <a:buClr>
                <a:schemeClr val="accent5"/>
              </a:buClr>
              <a:buSzPts val="2800"/>
              <a:buNone/>
              <a:defRPr>
                <a:solidFill>
                  <a:schemeClr val="accent5"/>
                </a:solidFill>
              </a:defRPr>
            </a:lvl5pPr>
            <a:lvl6pPr lvl="5">
              <a:spcBef>
                <a:spcPts val="0"/>
              </a:spcBef>
              <a:spcAft>
                <a:spcPts val="0"/>
              </a:spcAft>
              <a:buClr>
                <a:schemeClr val="accent5"/>
              </a:buClr>
              <a:buSzPts val="2800"/>
              <a:buNone/>
              <a:defRPr>
                <a:solidFill>
                  <a:schemeClr val="accent5"/>
                </a:solidFill>
              </a:defRPr>
            </a:lvl6pPr>
            <a:lvl7pPr lvl="6">
              <a:spcBef>
                <a:spcPts val="0"/>
              </a:spcBef>
              <a:spcAft>
                <a:spcPts val="0"/>
              </a:spcAft>
              <a:buClr>
                <a:schemeClr val="accent5"/>
              </a:buClr>
              <a:buSzPts val="2800"/>
              <a:buNone/>
              <a:defRPr>
                <a:solidFill>
                  <a:schemeClr val="accent5"/>
                </a:solidFill>
              </a:defRPr>
            </a:lvl7pPr>
            <a:lvl8pPr lvl="7">
              <a:spcBef>
                <a:spcPts val="0"/>
              </a:spcBef>
              <a:spcAft>
                <a:spcPts val="0"/>
              </a:spcAft>
              <a:buClr>
                <a:schemeClr val="accent5"/>
              </a:buClr>
              <a:buSzPts val="2800"/>
              <a:buNone/>
              <a:defRPr>
                <a:solidFill>
                  <a:schemeClr val="accent5"/>
                </a:solidFill>
              </a:defRPr>
            </a:lvl8pPr>
            <a:lvl9pPr lvl="8">
              <a:spcBef>
                <a:spcPts val="0"/>
              </a:spcBef>
              <a:spcAft>
                <a:spcPts val="0"/>
              </a:spcAft>
              <a:buClr>
                <a:schemeClr val="accent5"/>
              </a:buClr>
              <a:buSzPts val="2800"/>
              <a:buNone/>
              <a:defRPr>
                <a:solidFill>
                  <a:schemeClr val="accent5"/>
                </a:solidFill>
              </a:defRPr>
            </a:lvl9pPr>
          </a:lstStyle>
          <a:p/>
        </p:txBody>
      </p:sp>
      <p:sp>
        <p:nvSpPr>
          <p:cNvPr id="55" name="Google Shape;55;p6"/>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214875" y="0"/>
            <a:ext cx="8929125" cy="5143500"/>
            <a:chOff x="214875" y="0"/>
            <a:chExt cx="8929125" cy="5143500"/>
          </a:xfrm>
        </p:grpSpPr>
        <p:sp>
          <p:nvSpPr>
            <p:cNvPr id="58" name="Google Shape;58;p7"/>
            <p:cNvSpPr/>
            <p:nvPr/>
          </p:nvSpPr>
          <p:spPr>
            <a:xfrm>
              <a:off x="713950" y="4297800"/>
              <a:ext cx="1289400" cy="84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71395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rot="10800000">
              <a:off x="8315700" y="4804200"/>
              <a:ext cx="828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rot="10800000">
              <a:off x="214875" y="920672"/>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rot="10800000">
              <a:off x="398225" y="429494"/>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rot="10800000">
              <a:off x="8690850" y="4766475"/>
              <a:ext cx="448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rot="10800000">
              <a:off x="567550" y="675075"/>
              <a:ext cx="18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7"/>
          <p:cNvSpPr txBox="1"/>
          <p:nvPr>
            <p:ph type="title"/>
          </p:nvPr>
        </p:nvSpPr>
        <p:spPr>
          <a:xfrm>
            <a:off x="2895900" y="936750"/>
            <a:ext cx="5534700" cy="9894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6" name="Google Shape;66;p7"/>
          <p:cNvSpPr txBox="1"/>
          <p:nvPr>
            <p:ph idx="1" type="body"/>
          </p:nvPr>
        </p:nvSpPr>
        <p:spPr>
          <a:xfrm>
            <a:off x="2895900" y="1887150"/>
            <a:ext cx="5173800" cy="2319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595959"/>
              </a:buClr>
              <a:buSzPts val="1400"/>
              <a:buFont typeface="Anaheim"/>
              <a:buChar char="●"/>
              <a:defRPr/>
            </a:lvl1pPr>
            <a:lvl2pPr indent="-317500" lvl="1" marL="914400">
              <a:spcBef>
                <a:spcPts val="1000"/>
              </a:spcBef>
              <a:spcAft>
                <a:spcPts val="0"/>
              </a:spcAft>
              <a:buClr>
                <a:srgbClr val="595959"/>
              </a:buClr>
              <a:buSzPts val="1400"/>
              <a:buFont typeface="Anaheim"/>
              <a:buChar char="○"/>
              <a:defRPr sz="1200"/>
            </a:lvl2pPr>
            <a:lvl3pPr indent="-317500" lvl="2" marL="1371600">
              <a:spcBef>
                <a:spcPts val="0"/>
              </a:spcBef>
              <a:spcAft>
                <a:spcPts val="0"/>
              </a:spcAft>
              <a:buClr>
                <a:srgbClr val="595959"/>
              </a:buClr>
              <a:buSzPts val="1400"/>
              <a:buFont typeface="Anaheim"/>
              <a:buChar char="■"/>
              <a:defRPr sz="1200"/>
            </a:lvl3pPr>
            <a:lvl4pPr indent="-317500" lvl="3" marL="1828800">
              <a:spcBef>
                <a:spcPts val="0"/>
              </a:spcBef>
              <a:spcAft>
                <a:spcPts val="0"/>
              </a:spcAft>
              <a:buClr>
                <a:srgbClr val="595959"/>
              </a:buClr>
              <a:buSzPts val="1400"/>
              <a:buFont typeface="Anaheim"/>
              <a:buChar char="●"/>
              <a:defRPr sz="1200"/>
            </a:lvl4pPr>
            <a:lvl5pPr indent="-317500" lvl="4" marL="2286000">
              <a:spcBef>
                <a:spcPts val="0"/>
              </a:spcBef>
              <a:spcAft>
                <a:spcPts val="0"/>
              </a:spcAft>
              <a:buClr>
                <a:srgbClr val="595959"/>
              </a:buClr>
              <a:buSzPts val="1400"/>
              <a:buFont typeface="Anaheim"/>
              <a:buChar char="○"/>
              <a:defRPr sz="1200"/>
            </a:lvl5pPr>
            <a:lvl6pPr indent="-317500" lvl="5" marL="2743200">
              <a:spcBef>
                <a:spcPts val="0"/>
              </a:spcBef>
              <a:spcAft>
                <a:spcPts val="0"/>
              </a:spcAft>
              <a:buClr>
                <a:srgbClr val="595959"/>
              </a:buClr>
              <a:buSzPts val="1400"/>
              <a:buFont typeface="Anaheim"/>
              <a:buChar char="■"/>
              <a:defRPr sz="1200"/>
            </a:lvl6pPr>
            <a:lvl7pPr indent="-317500" lvl="6" marL="3200400">
              <a:spcBef>
                <a:spcPts val="0"/>
              </a:spcBef>
              <a:spcAft>
                <a:spcPts val="0"/>
              </a:spcAft>
              <a:buClr>
                <a:srgbClr val="595959"/>
              </a:buClr>
              <a:buSzPts val="1400"/>
              <a:buFont typeface="Anaheim"/>
              <a:buChar char="●"/>
              <a:defRPr sz="1200"/>
            </a:lvl7pPr>
            <a:lvl8pPr indent="-317500" lvl="7" marL="3657600">
              <a:spcBef>
                <a:spcPts val="0"/>
              </a:spcBef>
              <a:spcAft>
                <a:spcPts val="0"/>
              </a:spcAft>
              <a:buClr>
                <a:srgbClr val="595959"/>
              </a:buClr>
              <a:buSzPts val="1400"/>
              <a:buFont typeface="Anaheim"/>
              <a:buChar char="○"/>
              <a:defRPr sz="1200"/>
            </a:lvl8pPr>
            <a:lvl9pPr indent="-317500" lvl="8" marL="4114800">
              <a:spcBef>
                <a:spcPts val="0"/>
              </a:spcBef>
              <a:spcAft>
                <a:spcPts val="0"/>
              </a:spcAft>
              <a:buClr>
                <a:srgbClr val="595959"/>
              </a:buClr>
              <a:buSzPts val="1400"/>
              <a:buFont typeface="Anaheim"/>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0" y="0"/>
            <a:ext cx="9143995" cy="5143625"/>
            <a:chOff x="0" y="0"/>
            <a:chExt cx="9143995" cy="5143625"/>
          </a:xfrm>
        </p:grpSpPr>
        <p:grpSp>
          <p:nvGrpSpPr>
            <p:cNvPr id="69" name="Google Shape;69;p8"/>
            <p:cNvGrpSpPr/>
            <p:nvPr/>
          </p:nvGrpSpPr>
          <p:grpSpPr>
            <a:xfrm>
              <a:off x="0" y="0"/>
              <a:ext cx="9143995" cy="5143625"/>
              <a:chOff x="0" y="0"/>
              <a:chExt cx="9143995" cy="5143625"/>
            </a:xfrm>
          </p:grpSpPr>
          <p:sp>
            <p:nvSpPr>
              <p:cNvPr id="70" name="Google Shape;70;p8"/>
              <p:cNvSpPr/>
              <p:nvPr/>
            </p:nvSpPr>
            <p:spPr>
              <a:xfrm flipH="1">
                <a:off x="0" y="4188125"/>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1751145" y="4419475"/>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2151456" y="4665075"/>
                <a:ext cx="215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6416695" y="0"/>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4726699" y="231350"/>
                <a:ext cx="2694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6279349" y="722525"/>
                <a:ext cx="111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6858825" y="476950"/>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p:nvPr/>
          </p:nvSpPr>
          <p:spPr>
            <a:xfrm flipH="1">
              <a:off x="2074151" y="4910650"/>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1410225" y="1290525"/>
            <a:ext cx="6323700" cy="2629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4800"/>
              <a:buNone/>
              <a:defRPr sz="9000"/>
            </a:lvl1pPr>
            <a:lvl2pPr lvl="1">
              <a:spcBef>
                <a:spcPts val="0"/>
              </a:spcBef>
              <a:spcAft>
                <a:spcPts val="0"/>
              </a:spcAft>
              <a:buClr>
                <a:schemeClr val="accent5"/>
              </a:buClr>
              <a:buSzPts val="4800"/>
              <a:buNone/>
              <a:defRPr sz="4800">
                <a:solidFill>
                  <a:schemeClr val="accent5"/>
                </a:solidFill>
              </a:defRPr>
            </a:lvl2pPr>
            <a:lvl3pPr lvl="2">
              <a:spcBef>
                <a:spcPts val="0"/>
              </a:spcBef>
              <a:spcAft>
                <a:spcPts val="0"/>
              </a:spcAft>
              <a:buClr>
                <a:schemeClr val="accent5"/>
              </a:buClr>
              <a:buSzPts val="4800"/>
              <a:buNone/>
              <a:defRPr sz="4800">
                <a:solidFill>
                  <a:schemeClr val="accent5"/>
                </a:solidFill>
              </a:defRPr>
            </a:lvl3pPr>
            <a:lvl4pPr lvl="3">
              <a:spcBef>
                <a:spcPts val="0"/>
              </a:spcBef>
              <a:spcAft>
                <a:spcPts val="0"/>
              </a:spcAft>
              <a:buClr>
                <a:schemeClr val="accent5"/>
              </a:buClr>
              <a:buSzPts val="4800"/>
              <a:buNone/>
              <a:defRPr sz="4800">
                <a:solidFill>
                  <a:schemeClr val="accent5"/>
                </a:solidFill>
              </a:defRPr>
            </a:lvl4pPr>
            <a:lvl5pPr lvl="4">
              <a:spcBef>
                <a:spcPts val="0"/>
              </a:spcBef>
              <a:spcAft>
                <a:spcPts val="0"/>
              </a:spcAft>
              <a:buClr>
                <a:schemeClr val="accent5"/>
              </a:buClr>
              <a:buSzPts val="4800"/>
              <a:buNone/>
              <a:defRPr sz="4800">
                <a:solidFill>
                  <a:schemeClr val="accent5"/>
                </a:solidFill>
              </a:defRPr>
            </a:lvl5pPr>
            <a:lvl6pPr lvl="5">
              <a:spcBef>
                <a:spcPts val="0"/>
              </a:spcBef>
              <a:spcAft>
                <a:spcPts val="0"/>
              </a:spcAft>
              <a:buClr>
                <a:schemeClr val="accent5"/>
              </a:buClr>
              <a:buSzPts val="4800"/>
              <a:buNone/>
              <a:defRPr sz="4800">
                <a:solidFill>
                  <a:schemeClr val="accent5"/>
                </a:solidFill>
              </a:defRPr>
            </a:lvl6pPr>
            <a:lvl7pPr lvl="6">
              <a:spcBef>
                <a:spcPts val="0"/>
              </a:spcBef>
              <a:spcAft>
                <a:spcPts val="0"/>
              </a:spcAft>
              <a:buClr>
                <a:schemeClr val="accent5"/>
              </a:buClr>
              <a:buSzPts val="4800"/>
              <a:buNone/>
              <a:defRPr sz="4800">
                <a:solidFill>
                  <a:schemeClr val="accent5"/>
                </a:solidFill>
              </a:defRPr>
            </a:lvl7pPr>
            <a:lvl8pPr lvl="7">
              <a:spcBef>
                <a:spcPts val="0"/>
              </a:spcBef>
              <a:spcAft>
                <a:spcPts val="0"/>
              </a:spcAft>
              <a:buClr>
                <a:schemeClr val="accent5"/>
              </a:buClr>
              <a:buSzPts val="4800"/>
              <a:buNone/>
              <a:defRPr sz="4800">
                <a:solidFill>
                  <a:schemeClr val="accent5"/>
                </a:solidFill>
              </a:defRPr>
            </a:lvl8pPr>
            <a:lvl9pPr lvl="8">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grpSp>
        <p:nvGrpSpPr>
          <p:cNvPr id="80" name="Google Shape;80;p9"/>
          <p:cNvGrpSpPr/>
          <p:nvPr/>
        </p:nvGrpSpPr>
        <p:grpSpPr>
          <a:xfrm>
            <a:off x="-4" y="3450175"/>
            <a:ext cx="9143954" cy="1693325"/>
            <a:chOff x="-4" y="3450175"/>
            <a:chExt cx="9143954" cy="1693325"/>
          </a:xfrm>
        </p:grpSpPr>
        <p:sp>
          <p:nvSpPr>
            <p:cNvPr id="81" name="Google Shape;81;p9"/>
            <p:cNvSpPr/>
            <p:nvPr/>
          </p:nvSpPr>
          <p:spPr>
            <a:xfrm>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10800000">
              <a:off x="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rot="10800000">
              <a:off x="-4"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8591950" y="3450175"/>
              <a:ext cx="552000" cy="169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9"/>
          <p:cNvSpPr txBox="1"/>
          <p:nvPr>
            <p:ph type="title"/>
          </p:nvPr>
        </p:nvSpPr>
        <p:spPr>
          <a:xfrm>
            <a:off x="972325" y="1603575"/>
            <a:ext cx="4045200" cy="1161600"/>
          </a:xfrm>
          <a:prstGeom prst="rect">
            <a:avLst/>
          </a:prstGeom>
        </p:spPr>
        <p:txBody>
          <a:bodyPr anchorCtr="0" anchor="b" bIns="91425" lIns="91425" spcFirstLastPara="1" rIns="91425" wrap="square" tIns="91425">
            <a:noAutofit/>
          </a:bodyPr>
          <a:lstStyle>
            <a:lvl1pPr lvl="0" algn="l">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6" name="Google Shape;86;p9"/>
          <p:cNvSpPr txBox="1"/>
          <p:nvPr>
            <p:ph idx="1" type="subTitle"/>
          </p:nvPr>
        </p:nvSpPr>
        <p:spPr>
          <a:xfrm>
            <a:off x="972325" y="2697225"/>
            <a:ext cx="3639900" cy="8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87" name="Google Shape;87;p9"/>
          <p:cNvGrpSpPr/>
          <p:nvPr/>
        </p:nvGrpSpPr>
        <p:grpSpPr>
          <a:xfrm>
            <a:off x="4" y="1170600"/>
            <a:ext cx="411301" cy="339300"/>
            <a:chOff x="8732704" y="1170600"/>
            <a:chExt cx="411301" cy="339300"/>
          </a:xfrm>
        </p:grpSpPr>
        <p:sp>
          <p:nvSpPr>
            <p:cNvPr id="88" name="Google Shape;88;p9"/>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10800000">
              <a:off x="87327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grpSp>
        <p:nvGrpSpPr>
          <p:cNvPr id="91" name="Google Shape;91;p10"/>
          <p:cNvGrpSpPr/>
          <p:nvPr/>
        </p:nvGrpSpPr>
        <p:grpSpPr>
          <a:xfrm>
            <a:off x="-1051" y="0"/>
            <a:ext cx="9143396" cy="5143500"/>
            <a:chOff x="-1051" y="0"/>
            <a:chExt cx="9143396" cy="5143500"/>
          </a:xfrm>
        </p:grpSpPr>
        <p:sp>
          <p:nvSpPr>
            <p:cNvPr id="92" name="Google Shape;92;p10"/>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0"/>
          <p:cNvSpPr txBox="1"/>
          <p:nvPr>
            <p:ph type="title"/>
          </p:nvPr>
        </p:nvSpPr>
        <p:spPr>
          <a:xfrm>
            <a:off x="4885469" y="436225"/>
            <a:ext cx="3639900" cy="1069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5"/>
              </a:buClr>
              <a:buSzPts val="2800"/>
              <a:buNone/>
              <a:defRPr sz="2600"/>
            </a:lvl1pPr>
            <a:lvl2pPr lvl="1">
              <a:spcBef>
                <a:spcPts val="0"/>
              </a:spcBef>
              <a:spcAft>
                <a:spcPts val="0"/>
              </a:spcAft>
              <a:buClr>
                <a:schemeClr val="accent5"/>
              </a:buClr>
              <a:buSzPts val="2800"/>
              <a:buNone/>
              <a:defRPr>
                <a:solidFill>
                  <a:schemeClr val="accent5"/>
                </a:solidFill>
                <a:latin typeface="Nunito"/>
                <a:ea typeface="Nunito"/>
                <a:cs typeface="Nunito"/>
                <a:sym typeface="Nunito"/>
              </a:defRPr>
            </a:lvl2pPr>
            <a:lvl3pPr lvl="2">
              <a:spcBef>
                <a:spcPts val="0"/>
              </a:spcBef>
              <a:spcAft>
                <a:spcPts val="0"/>
              </a:spcAft>
              <a:buClr>
                <a:schemeClr val="accent5"/>
              </a:buClr>
              <a:buSzPts val="2800"/>
              <a:buNone/>
              <a:defRPr>
                <a:solidFill>
                  <a:schemeClr val="accent5"/>
                </a:solidFill>
                <a:latin typeface="Nunito"/>
                <a:ea typeface="Nunito"/>
                <a:cs typeface="Nunito"/>
                <a:sym typeface="Nunito"/>
              </a:defRPr>
            </a:lvl3pPr>
            <a:lvl4pPr lvl="3">
              <a:spcBef>
                <a:spcPts val="0"/>
              </a:spcBef>
              <a:spcAft>
                <a:spcPts val="0"/>
              </a:spcAft>
              <a:buClr>
                <a:schemeClr val="accent5"/>
              </a:buClr>
              <a:buSzPts val="2800"/>
              <a:buNone/>
              <a:defRPr>
                <a:solidFill>
                  <a:schemeClr val="accent5"/>
                </a:solidFill>
                <a:latin typeface="Nunito"/>
                <a:ea typeface="Nunito"/>
                <a:cs typeface="Nunito"/>
                <a:sym typeface="Nunito"/>
              </a:defRPr>
            </a:lvl4pPr>
            <a:lvl5pPr lvl="4">
              <a:spcBef>
                <a:spcPts val="0"/>
              </a:spcBef>
              <a:spcAft>
                <a:spcPts val="0"/>
              </a:spcAft>
              <a:buClr>
                <a:schemeClr val="accent5"/>
              </a:buClr>
              <a:buSzPts val="2800"/>
              <a:buNone/>
              <a:defRPr>
                <a:solidFill>
                  <a:schemeClr val="accent5"/>
                </a:solidFill>
                <a:latin typeface="Nunito"/>
                <a:ea typeface="Nunito"/>
                <a:cs typeface="Nunito"/>
                <a:sym typeface="Nunito"/>
              </a:defRPr>
            </a:lvl5pPr>
            <a:lvl6pPr lvl="5">
              <a:spcBef>
                <a:spcPts val="0"/>
              </a:spcBef>
              <a:spcAft>
                <a:spcPts val="0"/>
              </a:spcAft>
              <a:buClr>
                <a:schemeClr val="accent5"/>
              </a:buClr>
              <a:buSzPts val="2800"/>
              <a:buNone/>
              <a:defRPr>
                <a:solidFill>
                  <a:schemeClr val="accent5"/>
                </a:solidFill>
                <a:latin typeface="Nunito"/>
                <a:ea typeface="Nunito"/>
                <a:cs typeface="Nunito"/>
                <a:sym typeface="Nunito"/>
              </a:defRPr>
            </a:lvl6pPr>
            <a:lvl7pPr lvl="6">
              <a:spcBef>
                <a:spcPts val="0"/>
              </a:spcBef>
              <a:spcAft>
                <a:spcPts val="0"/>
              </a:spcAft>
              <a:buClr>
                <a:schemeClr val="accent5"/>
              </a:buClr>
              <a:buSzPts val="2800"/>
              <a:buNone/>
              <a:defRPr>
                <a:solidFill>
                  <a:schemeClr val="accent5"/>
                </a:solidFill>
                <a:latin typeface="Nunito"/>
                <a:ea typeface="Nunito"/>
                <a:cs typeface="Nunito"/>
                <a:sym typeface="Nunito"/>
              </a:defRPr>
            </a:lvl7pPr>
            <a:lvl8pPr lvl="7">
              <a:spcBef>
                <a:spcPts val="0"/>
              </a:spcBef>
              <a:spcAft>
                <a:spcPts val="0"/>
              </a:spcAft>
              <a:buClr>
                <a:schemeClr val="accent5"/>
              </a:buClr>
              <a:buSzPts val="2800"/>
              <a:buNone/>
              <a:defRPr>
                <a:solidFill>
                  <a:schemeClr val="accent5"/>
                </a:solidFill>
                <a:latin typeface="Nunito"/>
                <a:ea typeface="Nunito"/>
                <a:cs typeface="Nunito"/>
                <a:sym typeface="Nunito"/>
              </a:defRPr>
            </a:lvl8pPr>
            <a:lvl9pPr lvl="8">
              <a:spcBef>
                <a:spcPts val="0"/>
              </a:spcBef>
              <a:spcAft>
                <a:spcPts val="0"/>
              </a:spcAft>
              <a:buClr>
                <a:schemeClr val="accent5"/>
              </a:buClr>
              <a:buSzPts val="2800"/>
              <a:buNone/>
              <a:defRPr>
                <a:solidFill>
                  <a:schemeClr val="accent5"/>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375121"/>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7.png"/><Relationship Id="rId9" Type="http://schemas.openxmlformats.org/officeDocument/2006/relationships/image" Target="../media/image5.jpg"/><Relationship Id="rId5" Type="http://schemas.openxmlformats.org/officeDocument/2006/relationships/image" Target="../media/image6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 Id="rId11" Type="http://schemas.openxmlformats.org/officeDocument/2006/relationships/image" Target="../media/image61.png"/><Relationship Id="rId10" Type="http://schemas.openxmlformats.org/officeDocument/2006/relationships/image" Target="../media/image9.jpg"/><Relationship Id="rId13" Type="http://schemas.openxmlformats.org/officeDocument/2006/relationships/image" Target="../media/image21.jpg"/><Relationship Id="rId12" Type="http://schemas.openxmlformats.org/officeDocument/2006/relationships/image" Target="../media/image7.png"/><Relationship Id="rId1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2.png"/><Relationship Id="rId10"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2.png"/><Relationship Id="rId10" Type="http://schemas.openxmlformats.org/officeDocument/2006/relationships/image" Target="../media/image4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2.png"/><Relationship Id="rId11" Type="http://schemas.openxmlformats.org/officeDocument/2006/relationships/image" Target="../media/image60.png"/><Relationship Id="rId10" Type="http://schemas.openxmlformats.org/officeDocument/2006/relationships/image" Target="../media/image23.png"/><Relationship Id="rId13" Type="http://schemas.openxmlformats.org/officeDocument/2006/relationships/image" Target="../media/image18.png"/><Relationship Id="rId12" Type="http://schemas.openxmlformats.org/officeDocument/2006/relationships/image" Target="../media/image63.png"/><Relationship Id="rId15" Type="http://schemas.openxmlformats.org/officeDocument/2006/relationships/image" Target="../media/image19.jpg"/><Relationship Id="rId14" Type="http://schemas.openxmlformats.org/officeDocument/2006/relationships/image" Target="../media/image17.png"/><Relationship Id="rId17" Type="http://schemas.openxmlformats.org/officeDocument/2006/relationships/image" Target="../media/image36.jpg"/><Relationship Id="rId16" Type="http://schemas.openxmlformats.org/officeDocument/2006/relationships/image" Target="../media/image59.jpg"/><Relationship Id="rId18" Type="http://schemas.openxmlformats.org/officeDocument/2006/relationships/image" Target="../media/image5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hyperlink" Target="https://www.facebook.com/danle.nguyen.5" TargetMode="External"/><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hyperlink" Target="https://www.facebook.com/babykopohome.page" TargetMode="External"/><Relationship Id="rId4" Type="http://schemas.openxmlformats.org/officeDocument/2006/relationships/hyperlink" Target="https://www.tiktok.com/@babykopohome?" TargetMode="External"/><Relationship Id="rId9"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1.png"/><Relationship Id="rId10"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hyperlink" Target="https://www.facebook.com/media/set/?set=a.230760751754846&amp;type=3" TargetMode="External"/><Relationship Id="rId4" Type="http://schemas.openxmlformats.org/officeDocument/2006/relationships/hyperlink" Target="https://www.tiktok.com/@thunglongfamily?" TargetMode="External"/><Relationship Id="rId9"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1.png"/><Relationship Id="rId11" Type="http://schemas.openxmlformats.org/officeDocument/2006/relationships/image" Target="../media/image45.png"/><Relationship Id="rId10"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hyperlink" Target="https://www.facebook.com/huynhphung12345" TargetMode="External"/><Relationship Id="rId4" Type="http://schemas.openxmlformats.org/officeDocument/2006/relationships/hyperlink" Target="https://www.tiktok.com/@phunglai2222?" TargetMode="External"/><Relationship Id="rId9"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0"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hyperlink" Target="https://www.facebook.com/goccuaRu/?ref=page_internal" TargetMode="External"/><Relationship Id="rId4" Type="http://schemas.openxmlformats.org/officeDocument/2006/relationships/hyperlink" Target="https://www.youtube.com/c/g%C3%B3cc%E1%BB%A7aR%C6%B0" TargetMode="External"/><Relationship Id="rId9"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2.png"/><Relationship Id="rId8" Type="http://schemas.openxmlformats.org/officeDocument/2006/relationships/image" Target="../media/image54.png"/><Relationship Id="rId10"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6"/>
          <p:cNvSpPr txBox="1"/>
          <p:nvPr>
            <p:ph type="ctrTitle"/>
          </p:nvPr>
        </p:nvSpPr>
        <p:spPr>
          <a:xfrm>
            <a:off x="904375" y="1852525"/>
            <a:ext cx="5564100" cy="8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5000">
                <a:solidFill>
                  <a:srgbClr val="990000"/>
                </a:solidFill>
                <a:latin typeface="Open Sans ExtraBold"/>
                <a:ea typeface="Open Sans ExtraBold"/>
                <a:cs typeface="Open Sans ExtraBold"/>
                <a:sym typeface="Open Sans ExtraBold"/>
              </a:rPr>
              <a:t>DR.DOUXI</a:t>
            </a:r>
            <a:endParaRPr sz="5000">
              <a:solidFill>
                <a:srgbClr val="990000"/>
              </a:solidFill>
              <a:latin typeface="Open Sans ExtraBold"/>
              <a:ea typeface="Open Sans ExtraBold"/>
              <a:cs typeface="Open Sans ExtraBold"/>
              <a:sym typeface="Open Sans ExtraBold"/>
            </a:endParaRPr>
          </a:p>
        </p:txBody>
      </p:sp>
      <p:sp>
        <p:nvSpPr>
          <p:cNvPr id="488" name="Google Shape;488;p36"/>
          <p:cNvSpPr txBox="1"/>
          <p:nvPr>
            <p:ph idx="1" type="subTitle"/>
          </p:nvPr>
        </p:nvSpPr>
        <p:spPr>
          <a:xfrm>
            <a:off x="904375" y="2759550"/>
            <a:ext cx="55641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de" sz="2400">
                <a:solidFill>
                  <a:srgbClr val="000000"/>
                </a:solidFill>
                <a:latin typeface="Open Sans"/>
                <a:ea typeface="Open Sans"/>
                <a:cs typeface="Open Sans"/>
                <a:sym typeface="Open Sans"/>
              </a:rPr>
              <a:t>MARKETING CAMPAIGN PROPOSAL</a:t>
            </a:r>
            <a:endParaRPr b="1" sz="2400">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5"/>
          <p:cNvSpPr txBox="1"/>
          <p:nvPr/>
        </p:nvSpPr>
        <p:spPr>
          <a:xfrm>
            <a:off x="7209825" y="4394800"/>
            <a:ext cx="1595400" cy="379800"/>
          </a:xfrm>
          <a:prstGeom prst="rect">
            <a:avLst/>
          </a:prstGeom>
          <a:solidFill>
            <a:schemeClr val="dk1"/>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de" sz="1100">
                <a:solidFill>
                  <a:srgbClr val="FFFFFF"/>
                </a:solidFill>
                <a:latin typeface="Proxima Nova"/>
                <a:ea typeface="Proxima Nova"/>
                <a:cs typeface="Proxima Nova"/>
                <a:sym typeface="Proxima Nova"/>
              </a:rPr>
              <a:t>Hiển thị trên app</a:t>
            </a:r>
            <a:endParaRPr b="1" sz="1100">
              <a:solidFill>
                <a:srgbClr val="FFFFFF"/>
              </a:solidFill>
              <a:latin typeface="Proxima Nova"/>
              <a:ea typeface="Proxima Nova"/>
              <a:cs typeface="Proxima Nova"/>
              <a:sym typeface="Proxima Nova"/>
            </a:endParaRPr>
          </a:p>
          <a:p>
            <a:pPr indent="0" lvl="0" marL="72000" rtl="0" algn="ctr">
              <a:spcBef>
                <a:spcPts val="0"/>
              </a:spcBef>
              <a:spcAft>
                <a:spcPts val="0"/>
              </a:spcAft>
              <a:buNone/>
            </a:pPr>
            <a:r>
              <a:rPr b="1" lang="de" sz="1100">
                <a:solidFill>
                  <a:srgbClr val="FFFFFF"/>
                </a:solidFill>
                <a:latin typeface="Proxima Nova"/>
                <a:ea typeface="Proxima Nova"/>
                <a:cs typeface="Proxima Nova"/>
                <a:sym typeface="Proxima Nova"/>
              </a:rPr>
              <a:t>Source dài</a:t>
            </a:r>
            <a:endParaRPr b="1" sz="1100">
              <a:solidFill>
                <a:srgbClr val="FFFFFF"/>
              </a:solidFill>
              <a:latin typeface="Proxima Nova"/>
              <a:ea typeface="Proxima Nova"/>
              <a:cs typeface="Proxima Nova"/>
              <a:sym typeface="Proxima Nova"/>
            </a:endParaRPr>
          </a:p>
        </p:txBody>
      </p:sp>
      <p:sp>
        <p:nvSpPr>
          <p:cNvPr id="586" name="Google Shape;586;p45"/>
          <p:cNvSpPr txBox="1"/>
          <p:nvPr/>
        </p:nvSpPr>
        <p:spPr>
          <a:xfrm>
            <a:off x="3586475" y="4414733"/>
            <a:ext cx="1595400" cy="37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Hiển thị trên app cover</a:t>
            </a:r>
            <a:endParaRPr b="1" sz="800">
              <a:solidFill>
                <a:srgbClr val="FFFFFF"/>
              </a:solidFill>
              <a:latin typeface="Proxima Nova"/>
              <a:ea typeface="Proxima Nova"/>
              <a:cs typeface="Proxima Nova"/>
              <a:sym typeface="Proxima Nova"/>
            </a:endParaRPr>
          </a:p>
        </p:txBody>
      </p:sp>
      <p:sp>
        <p:nvSpPr>
          <p:cNvPr id="587" name="Google Shape;587;p45"/>
          <p:cNvSpPr txBox="1"/>
          <p:nvPr/>
        </p:nvSpPr>
        <p:spPr>
          <a:xfrm>
            <a:off x="5358344" y="4397966"/>
            <a:ext cx="1665900" cy="37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Hiển thị trên app detail </a:t>
            </a:r>
            <a:endParaRPr b="1" sz="800">
              <a:solidFill>
                <a:srgbClr val="FFFFFF"/>
              </a:solidFill>
              <a:latin typeface="Proxima Nova"/>
              <a:ea typeface="Proxima Nova"/>
              <a:cs typeface="Proxima Nova"/>
              <a:sym typeface="Proxima Nova"/>
            </a:endParaRPr>
          </a:p>
        </p:txBody>
      </p:sp>
      <p:sp>
        <p:nvSpPr>
          <p:cNvPr id="588" name="Google Shape;588;p45"/>
          <p:cNvSpPr txBox="1"/>
          <p:nvPr/>
        </p:nvSpPr>
        <p:spPr>
          <a:xfrm>
            <a:off x="948600" y="225304"/>
            <a:ext cx="77040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de" sz="2400">
                <a:solidFill>
                  <a:srgbClr val="980000"/>
                </a:solidFill>
                <a:latin typeface="Proxima Nova Extrabold"/>
                <a:ea typeface="Proxima Nova Extrabold"/>
                <a:cs typeface="Proxima Nova Extrabold"/>
                <a:sym typeface="Proxima Nova Extrabold"/>
              </a:rPr>
              <a:t>HIỂN THỊ DỊCH VỤ TRY FREE </a:t>
            </a:r>
            <a:endParaRPr sz="2400">
              <a:solidFill>
                <a:srgbClr val="980000"/>
              </a:solidFill>
              <a:latin typeface="Proxima Nova Extrabold"/>
              <a:ea typeface="Proxima Nova Extrabold"/>
              <a:cs typeface="Proxima Nova Extrabold"/>
              <a:sym typeface="Proxima Nova Extrabold"/>
            </a:endParaRPr>
          </a:p>
          <a:p>
            <a:pPr indent="0" lvl="0" marL="0" rtl="0" algn="l">
              <a:lnSpc>
                <a:spcPct val="115000"/>
              </a:lnSpc>
              <a:spcBef>
                <a:spcPts val="0"/>
              </a:spcBef>
              <a:spcAft>
                <a:spcPts val="0"/>
              </a:spcAft>
              <a:buNone/>
            </a:pPr>
            <a:r>
              <a:rPr lang="de" sz="2000">
                <a:solidFill>
                  <a:srgbClr val="980000"/>
                </a:solidFill>
                <a:latin typeface="Proxima Nova Extrabold"/>
                <a:ea typeface="Proxima Nova Extrabold"/>
                <a:cs typeface="Proxima Nova Extrabold"/>
                <a:sym typeface="Proxima Nova Extrabold"/>
              </a:rPr>
              <a:t>Trên Mobile App Club Piaf</a:t>
            </a:r>
            <a:endParaRPr sz="3100">
              <a:solidFill>
                <a:srgbClr val="980000"/>
              </a:solidFill>
              <a:latin typeface="Proxima Nova Extrabold"/>
              <a:ea typeface="Proxima Nova Extrabold"/>
              <a:cs typeface="Proxima Nova Extrabold"/>
              <a:sym typeface="Proxima Nova Extrabold"/>
            </a:endParaRPr>
          </a:p>
        </p:txBody>
      </p:sp>
      <p:grpSp>
        <p:nvGrpSpPr>
          <p:cNvPr id="589" name="Google Shape;589;p45"/>
          <p:cNvGrpSpPr/>
          <p:nvPr/>
        </p:nvGrpSpPr>
        <p:grpSpPr>
          <a:xfrm>
            <a:off x="3562975" y="1076600"/>
            <a:ext cx="1521600" cy="3226800"/>
            <a:chOff x="9302625" y="1265537"/>
            <a:chExt cx="1521600" cy="3226800"/>
          </a:xfrm>
        </p:grpSpPr>
        <p:grpSp>
          <p:nvGrpSpPr>
            <p:cNvPr id="590" name="Google Shape;590;p45"/>
            <p:cNvGrpSpPr/>
            <p:nvPr/>
          </p:nvGrpSpPr>
          <p:grpSpPr>
            <a:xfrm>
              <a:off x="9302625" y="1265537"/>
              <a:ext cx="1521600" cy="3226800"/>
              <a:chOff x="9302625" y="1265537"/>
              <a:chExt cx="1521600" cy="3226800"/>
            </a:xfrm>
          </p:grpSpPr>
          <p:grpSp>
            <p:nvGrpSpPr>
              <p:cNvPr id="591" name="Google Shape;591;p45"/>
              <p:cNvGrpSpPr/>
              <p:nvPr/>
            </p:nvGrpSpPr>
            <p:grpSpPr>
              <a:xfrm>
                <a:off x="9302625" y="1265537"/>
                <a:ext cx="1521600" cy="3226800"/>
                <a:chOff x="9302625" y="1265537"/>
                <a:chExt cx="1521600" cy="3226800"/>
              </a:xfrm>
            </p:grpSpPr>
            <p:grpSp>
              <p:nvGrpSpPr>
                <p:cNvPr id="592" name="Google Shape;592;p45"/>
                <p:cNvGrpSpPr/>
                <p:nvPr/>
              </p:nvGrpSpPr>
              <p:grpSpPr>
                <a:xfrm>
                  <a:off x="9302625" y="1265537"/>
                  <a:ext cx="1521600" cy="3226800"/>
                  <a:chOff x="9302625" y="1265537"/>
                  <a:chExt cx="1521600" cy="3226800"/>
                </a:xfrm>
              </p:grpSpPr>
              <p:grpSp>
                <p:nvGrpSpPr>
                  <p:cNvPr id="593" name="Google Shape;593;p45"/>
                  <p:cNvGrpSpPr/>
                  <p:nvPr/>
                </p:nvGrpSpPr>
                <p:grpSpPr>
                  <a:xfrm>
                    <a:off x="9302625" y="1265537"/>
                    <a:ext cx="1521600" cy="3226800"/>
                    <a:chOff x="9302625" y="1265537"/>
                    <a:chExt cx="1521600" cy="3226800"/>
                  </a:xfrm>
                </p:grpSpPr>
                <p:grpSp>
                  <p:nvGrpSpPr>
                    <p:cNvPr id="594" name="Google Shape;594;p45"/>
                    <p:cNvGrpSpPr/>
                    <p:nvPr/>
                  </p:nvGrpSpPr>
                  <p:grpSpPr>
                    <a:xfrm>
                      <a:off x="9302625" y="1265537"/>
                      <a:ext cx="1521600" cy="3226800"/>
                      <a:chOff x="9302625" y="1265537"/>
                      <a:chExt cx="1521600" cy="3226800"/>
                    </a:xfrm>
                  </p:grpSpPr>
                  <p:grpSp>
                    <p:nvGrpSpPr>
                      <p:cNvPr id="595" name="Google Shape;595;p45"/>
                      <p:cNvGrpSpPr/>
                      <p:nvPr/>
                    </p:nvGrpSpPr>
                    <p:grpSpPr>
                      <a:xfrm>
                        <a:off x="9302625" y="1265537"/>
                        <a:ext cx="1521600" cy="3226800"/>
                        <a:chOff x="9302625" y="1265537"/>
                        <a:chExt cx="1521600" cy="3226800"/>
                      </a:xfrm>
                    </p:grpSpPr>
                    <p:grpSp>
                      <p:nvGrpSpPr>
                        <p:cNvPr id="596" name="Google Shape;596;p45"/>
                        <p:cNvGrpSpPr/>
                        <p:nvPr/>
                      </p:nvGrpSpPr>
                      <p:grpSpPr>
                        <a:xfrm>
                          <a:off x="9302625" y="1265537"/>
                          <a:ext cx="1521600" cy="3226800"/>
                          <a:chOff x="9302625" y="1265537"/>
                          <a:chExt cx="1521600" cy="3226800"/>
                        </a:xfrm>
                      </p:grpSpPr>
                      <p:grpSp>
                        <p:nvGrpSpPr>
                          <p:cNvPr id="597" name="Google Shape;597;p45"/>
                          <p:cNvGrpSpPr/>
                          <p:nvPr/>
                        </p:nvGrpSpPr>
                        <p:grpSpPr>
                          <a:xfrm>
                            <a:off x="9302625" y="1265537"/>
                            <a:ext cx="1521600" cy="3226800"/>
                            <a:chOff x="9302625" y="1265537"/>
                            <a:chExt cx="1521600" cy="3226800"/>
                          </a:xfrm>
                        </p:grpSpPr>
                        <p:grpSp>
                          <p:nvGrpSpPr>
                            <p:cNvPr id="598" name="Google Shape;598;p45"/>
                            <p:cNvGrpSpPr/>
                            <p:nvPr/>
                          </p:nvGrpSpPr>
                          <p:grpSpPr>
                            <a:xfrm>
                              <a:off x="9302625" y="1265537"/>
                              <a:ext cx="1521600" cy="3226800"/>
                              <a:chOff x="9302625" y="1265537"/>
                              <a:chExt cx="1521600" cy="3226800"/>
                            </a:xfrm>
                          </p:grpSpPr>
                          <p:sp>
                            <p:nvSpPr>
                              <p:cNvPr id="599" name="Google Shape;599;p45"/>
                              <p:cNvSpPr/>
                              <p:nvPr/>
                            </p:nvSpPr>
                            <p:spPr>
                              <a:xfrm>
                                <a:off x="9302625" y="1265537"/>
                                <a:ext cx="1521600" cy="3226800"/>
                              </a:xfrm>
                              <a:prstGeom prst="roundRect">
                                <a:avLst>
                                  <a:gd fmla="val 6029" name="adj"/>
                                </a:avLst>
                              </a:prstGeom>
                              <a:solidFill>
                                <a:srgbClr val="FFFFFF"/>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45"/>
                              <p:cNvGrpSpPr/>
                              <p:nvPr/>
                            </p:nvGrpSpPr>
                            <p:grpSpPr>
                              <a:xfrm>
                                <a:off x="9417999" y="4326168"/>
                                <a:ext cx="1331385" cy="104749"/>
                                <a:chOff x="196375" y="4787980"/>
                                <a:chExt cx="2041375" cy="160609"/>
                              </a:xfrm>
                            </p:grpSpPr>
                            <p:pic>
                              <p:nvPicPr>
                                <p:cNvPr id="601" name="Google Shape;601;p45"/>
                                <p:cNvPicPr preferRelativeResize="0"/>
                                <p:nvPr/>
                              </p:nvPicPr>
                              <p:blipFill>
                                <a:blip r:embed="rId3">
                                  <a:alphaModFix/>
                                </a:blip>
                                <a:stretch>
                                  <a:fillRect/>
                                </a:stretch>
                              </p:blipFill>
                              <p:spPr>
                                <a:xfrm>
                                  <a:off x="196375" y="4800164"/>
                                  <a:ext cx="144248" cy="148425"/>
                                </a:xfrm>
                                <a:prstGeom prst="rect">
                                  <a:avLst/>
                                </a:prstGeom>
                                <a:noFill/>
                                <a:ln>
                                  <a:noFill/>
                                </a:ln>
                              </p:spPr>
                            </p:pic>
                            <p:pic>
                              <p:nvPicPr>
                                <p:cNvPr id="602" name="Google Shape;602;p45"/>
                                <p:cNvPicPr preferRelativeResize="0"/>
                                <p:nvPr/>
                              </p:nvPicPr>
                              <p:blipFill>
                                <a:blip r:embed="rId4">
                                  <a:alphaModFix/>
                                </a:blip>
                                <a:stretch>
                                  <a:fillRect/>
                                </a:stretch>
                              </p:blipFill>
                              <p:spPr>
                                <a:xfrm>
                                  <a:off x="639200" y="4802750"/>
                                  <a:ext cx="174478" cy="143275"/>
                                </a:xfrm>
                                <a:prstGeom prst="rect">
                                  <a:avLst/>
                                </a:prstGeom>
                                <a:noFill/>
                                <a:ln>
                                  <a:noFill/>
                                </a:ln>
                              </p:spPr>
                            </p:pic>
                            <p:pic>
                              <p:nvPicPr>
                                <p:cNvPr id="603" name="Google Shape;603;p45"/>
                                <p:cNvPicPr preferRelativeResize="0"/>
                                <p:nvPr/>
                              </p:nvPicPr>
                              <p:blipFill>
                                <a:blip r:embed="rId5">
                                  <a:alphaModFix amt="81000"/>
                                </a:blip>
                                <a:stretch>
                                  <a:fillRect/>
                                </a:stretch>
                              </p:blipFill>
                              <p:spPr>
                                <a:xfrm>
                                  <a:off x="1625672" y="4787980"/>
                                  <a:ext cx="144249" cy="147204"/>
                                </a:xfrm>
                                <a:prstGeom prst="rect">
                                  <a:avLst/>
                                </a:prstGeom>
                                <a:noFill/>
                                <a:ln>
                                  <a:noFill/>
                                </a:ln>
                              </p:spPr>
                            </p:pic>
                            <p:pic>
                              <p:nvPicPr>
                                <p:cNvPr id="604" name="Google Shape;604;p45"/>
                                <p:cNvPicPr preferRelativeResize="0"/>
                                <p:nvPr/>
                              </p:nvPicPr>
                              <p:blipFill rotWithShape="1">
                                <a:blip r:embed="rId6">
                                  <a:alphaModFix/>
                                </a:blip>
                                <a:srcRect b="10" l="0" r="0" t="-10"/>
                                <a:stretch/>
                              </p:blipFill>
                              <p:spPr>
                                <a:xfrm>
                                  <a:off x="2093500" y="4802747"/>
                                  <a:ext cx="144250" cy="143279"/>
                                </a:xfrm>
                                <a:prstGeom prst="rect">
                                  <a:avLst/>
                                </a:prstGeom>
                                <a:noFill/>
                                <a:ln>
                                  <a:noFill/>
                                </a:ln>
                              </p:spPr>
                            </p:pic>
                          </p:grpSp>
                        </p:grpSp>
                        <p:sp>
                          <p:nvSpPr>
                            <p:cNvPr id="605" name="Google Shape;605;p45"/>
                            <p:cNvSpPr/>
                            <p:nvPr/>
                          </p:nvSpPr>
                          <p:spPr>
                            <a:xfrm>
                              <a:off x="9317025" y="3895250"/>
                              <a:ext cx="14838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Từ 08/12 ~ 12/12</a:t>
                              </a:r>
                              <a:endParaRPr sz="400">
                                <a:solidFill>
                                  <a:srgbClr val="999999"/>
                                </a:solidFill>
                              </a:endParaRPr>
                            </a:p>
                            <a:p>
                              <a:pPr indent="0" lvl="0" marL="0" rtl="0" algn="l">
                                <a:spcBef>
                                  <a:spcPts val="0"/>
                                </a:spcBef>
                                <a:spcAft>
                                  <a:spcPts val="0"/>
                                </a:spcAft>
                                <a:buClr>
                                  <a:srgbClr val="000000"/>
                                </a:buClr>
                                <a:buSzPts val="1100"/>
                                <a:buFont typeface="Arial"/>
                                <a:buNone/>
                              </a:pPr>
                              <a:r>
                                <a:t/>
                              </a:r>
                              <a:endParaRPr b="1" sz="200">
                                <a:solidFill>
                                  <a:srgbClr val="999999"/>
                                </a:solidFill>
                              </a:endParaRPr>
                            </a:p>
                            <a:p>
                              <a:pPr indent="0" lvl="0" marL="0" rtl="0" algn="l">
                                <a:spcBef>
                                  <a:spcPts val="0"/>
                                </a:spcBef>
                                <a:spcAft>
                                  <a:spcPts val="0"/>
                                </a:spcAft>
                                <a:buClr>
                                  <a:srgbClr val="000000"/>
                                </a:buClr>
                                <a:buSzPts val="1100"/>
                                <a:buFont typeface="Arial"/>
                                <a:buNone/>
                              </a:pPr>
                              <a:r>
                                <a:rPr b="1" lang="de" sz="500">
                                  <a:solidFill>
                                    <a:srgbClr val="050505"/>
                                  </a:solidFill>
                                  <a:highlight>
                                    <a:srgbClr val="FFFFFF"/>
                                  </a:highlight>
                                </a:rPr>
                                <a:t>Ngồi "sung" tựa "sướng" với Gấu bông tựa lưng khủng long baby </a:t>
                              </a:r>
                              <a:r>
                                <a:rPr b="1" lang="de" sz="500">
                                  <a:solidFill>
                                    <a:srgbClr val="050505"/>
                                  </a:solidFill>
                                  <a:highlight>
                                    <a:srgbClr val="FFFF00"/>
                                  </a:highlight>
                                </a:rPr>
                                <a:t> </a:t>
                              </a:r>
                              <a:endParaRPr sz="500">
                                <a:solidFill>
                                  <a:srgbClr val="000000"/>
                                </a:solidFill>
                              </a:endParaRPr>
                            </a:p>
                            <a:p>
                              <a:pPr indent="0" lvl="0" marL="0" rtl="0" algn="l">
                                <a:spcBef>
                                  <a:spcPts val="0"/>
                                </a:spcBef>
                                <a:spcAft>
                                  <a:spcPts val="0"/>
                                </a:spcAft>
                                <a:buNone/>
                              </a:pPr>
                              <a:r>
                                <a:t/>
                              </a:r>
                              <a:endParaRPr sz="100">
                                <a:solidFill>
                                  <a:srgbClr val="000000"/>
                                </a:solidFill>
                              </a:endParaRPr>
                            </a:p>
                            <a:p>
                              <a:pPr indent="0" lvl="0" marL="0" rtl="0" algn="l">
                                <a:spcBef>
                                  <a:spcPts val="0"/>
                                </a:spcBef>
                                <a:spcAft>
                                  <a:spcPts val="0"/>
                                </a:spcAft>
                                <a:buNone/>
                              </a:pPr>
                              <a:r>
                                <a:rPr lang="de" sz="400">
                                  <a:solidFill>
                                    <a:srgbClr val="000000"/>
                                  </a:solidFill>
                                </a:rPr>
                                <a:t>1 Phầ</a:t>
                              </a:r>
                              <a:r>
                                <a:rPr lang="de" sz="400">
                                  <a:solidFill>
                                    <a:srgbClr val="050505"/>
                                  </a:solidFill>
                                  <a:highlight>
                                    <a:srgbClr val="FFFFFF"/>
                                  </a:highlight>
                                </a:rPr>
                                <a:t>n</a:t>
                              </a:r>
                              <a:r>
                                <a:rPr lang="de" sz="400">
                                  <a:solidFill>
                                    <a:srgbClr val="000000"/>
                                  </a:solidFill>
                                </a:rPr>
                                <a:t> quà / 27 Đã đă</a:t>
                              </a:r>
                              <a:r>
                                <a:rPr lang="de" sz="400">
                                  <a:solidFill>
                                    <a:srgbClr val="050505"/>
                                  </a:solidFill>
                                  <a:highlight>
                                    <a:srgbClr val="FFFFFF"/>
                                  </a:highlight>
                                </a:rPr>
                                <a:t>n</a:t>
                              </a:r>
                              <a:r>
                                <a:rPr lang="de" sz="400">
                                  <a:solidFill>
                                    <a:srgbClr val="000000"/>
                                  </a:solidFill>
                                </a:rPr>
                                <a:t>g ký</a:t>
                              </a:r>
                              <a:endParaRPr/>
                            </a:p>
                          </p:txBody>
                        </p:sp>
                      </p:grpSp>
                      <p:sp>
                        <p:nvSpPr>
                          <p:cNvPr id="606" name="Google Shape;606;p45"/>
                          <p:cNvSpPr/>
                          <p:nvPr/>
                        </p:nvSpPr>
                        <p:spPr>
                          <a:xfrm>
                            <a:off x="9318825" y="2147450"/>
                            <a:ext cx="14838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Từ 01/12 ~ 04/12</a:t>
                            </a:r>
                            <a:endParaRPr sz="400">
                              <a:solidFill>
                                <a:srgbClr val="999999"/>
                              </a:solidFill>
                            </a:endParaRPr>
                          </a:p>
                          <a:p>
                            <a:pPr indent="0" lvl="0" marL="0" rtl="0" algn="l">
                              <a:spcBef>
                                <a:spcPts val="0"/>
                              </a:spcBef>
                              <a:spcAft>
                                <a:spcPts val="0"/>
                              </a:spcAft>
                              <a:buNone/>
                            </a:pPr>
                            <a:r>
                              <a:t/>
                            </a:r>
                            <a:endParaRPr b="1" sz="200">
                              <a:solidFill>
                                <a:srgbClr val="999999"/>
                              </a:solidFill>
                            </a:endParaRPr>
                          </a:p>
                          <a:p>
                            <a:pPr indent="0" lvl="0" marL="0" rtl="0" algn="l">
                              <a:spcBef>
                                <a:spcPts val="0"/>
                              </a:spcBef>
                              <a:spcAft>
                                <a:spcPts val="0"/>
                              </a:spcAft>
                              <a:buNone/>
                            </a:pPr>
                            <a:r>
                              <a:rPr b="1" lang="de" sz="500">
                                <a:solidFill>
                                  <a:srgbClr val="000000"/>
                                </a:solidFill>
                                <a:latin typeface="Proxima Nova"/>
                                <a:ea typeface="Proxima Nova"/>
                                <a:cs typeface="Proxima Nova"/>
                                <a:sym typeface="Proxima Nova"/>
                              </a:rPr>
                              <a:t>Chăm sóc răng miệng thuần thiên nhiên với Nước súc họng thảo mộc Bio Lak</a:t>
                            </a:r>
                            <a:r>
                              <a:rPr b="1" lang="de" sz="500">
                                <a:solidFill>
                                  <a:srgbClr val="000000"/>
                                </a:solidFill>
                              </a:rPr>
                              <a:t>  </a:t>
                            </a:r>
                            <a:endParaRPr b="1" sz="500">
                              <a:solidFill>
                                <a:srgbClr val="000000"/>
                              </a:solidFill>
                            </a:endParaRPr>
                          </a:p>
                          <a:p>
                            <a:pPr indent="0" lvl="0" marL="0" rtl="0" algn="l">
                              <a:spcBef>
                                <a:spcPts val="0"/>
                              </a:spcBef>
                              <a:spcAft>
                                <a:spcPts val="0"/>
                              </a:spcAft>
                              <a:buNone/>
                            </a:pPr>
                            <a:r>
                              <a:t/>
                            </a:r>
                            <a:endParaRPr sz="100">
                              <a:solidFill>
                                <a:srgbClr val="000000"/>
                              </a:solidFill>
                            </a:endParaRPr>
                          </a:p>
                          <a:p>
                            <a:pPr indent="0" lvl="0" marL="0" rtl="0" algn="l">
                              <a:spcBef>
                                <a:spcPts val="0"/>
                              </a:spcBef>
                              <a:spcAft>
                                <a:spcPts val="0"/>
                              </a:spcAft>
                              <a:buNone/>
                            </a:pPr>
                            <a:r>
                              <a:rPr lang="de" sz="400">
                                <a:solidFill>
                                  <a:srgbClr val="000000"/>
                                </a:solidFill>
                              </a:rPr>
                              <a:t>1 Phầ</a:t>
                            </a:r>
                            <a:r>
                              <a:rPr lang="de" sz="400">
                                <a:solidFill>
                                  <a:srgbClr val="050505"/>
                                </a:solidFill>
                                <a:highlight>
                                  <a:srgbClr val="FFFFFF"/>
                                </a:highlight>
                              </a:rPr>
                              <a:t>n</a:t>
                            </a:r>
                            <a:r>
                              <a:rPr lang="de" sz="400">
                                <a:solidFill>
                                  <a:srgbClr val="000000"/>
                                </a:solidFill>
                              </a:rPr>
                              <a:t> quà / 27 Đã đă</a:t>
                            </a:r>
                            <a:r>
                              <a:rPr lang="de" sz="400">
                                <a:solidFill>
                                  <a:srgbClr val="050505"/>
                                </a:solidFill>
                                <a:highlight>
                                  <a:srgbClr val="FFFFFF"/>
                                </a:highlight>
                              </a:rPr>
                              <a:t>n</a:t>
                            </a:r>
                            <a:r>
                              <a:rPr lang="de" sz="400">
                                <a:solidFill>
                                  <a:srgbClr val="000000"/>
                                </a:solidFill>
                              </a:rPr>
                              <a:t>g ký</a:t>
                            </a:r>
                            <a:endParaRPr/>
                          </a:p>
                        </p:txBody>
                      </p:sp>
                    </p:grpSp>
                    <p:grpSp>
                      <p:nvGrpSpPr>
                        <p:cNvPr id="607" name="Google Shape;607;p45"/>
                        <p:cNvGrpSpPr/>
                        <p:nvPr/>
                      </p:nvGrpSpPr>
                      <p:grpSpPr>
                        <a:xfrm>
                          <a:off x="9331050" y="1469913"/>
                          <a:ext cx="1418400" cy="284923"/>
                          <a:chOff x="9331050" y="1469913"/>
                          <a:chExt cx="1418400" cy="284923"/>
                        </a:xfrm>
                      </p:grpSpPr>
                      <p:sp>
                        <p:nvSpPr>
                          <p:cNvPr id="608" name="Google Shape;608;p45"/>
                          <p:cNvSpPr/>
                          <p:nvPr/>
                        </p:nvSpPr>
                        <p:spPr>
                          <a:xfrm>
                            <a:off x="9331050" y="1469913"/>
                            <a:ext cx="14184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500"/>
                              <a:t>Try Free          </a:t>
                            </a:r>
                            <a:r>
                              <a:rPr lang="de" sz="500">
                                <a:solidFill>
                                  <a:srgbClr val="999999"/>
                                </a:solidFill>
                              </a:rPr>
                              <a:t>Voucher            </a:t>
                            </a:r>
                            <a:r>
                              <a:rPr lang="de" sz="500">
                                <a:solidFill>
                                  <a:srgbClr val="9E9E9E"/>
                                </a:solidFill>
                              </a:rPr>
                              <a:t>Event</a:t>
                            </a:r>
                            <a:endParaRPr sz="500">
                              <a:solidFill>
                                <a:srgbClr val="9E9E9E"/>
                              </a:solidFill>
                            </a:endParaRPr>
                          </a:p>
                        </p:txBody>
                      </p:sp>
                      <p:grpSp>
                        <p:nvGrpSpPr>
                          <p:cNvPr id="609" name="Google Shape;609;p45"/>
                          <p:cNvGrpSpPr/>
                          <p:nvPr/>
                        </p:nvGrpSpPr>
                        <p:grpSpPr>
                          <a:xfrm>
                            <a:off x="9381725" y="1650075"/>
                            <a:ext cx="953575" cy="104760"/>
                            <a:chOff x="9381725" y="1650075"/>
                            <a:chExt cx="953575" cy="104760"/>
                          </a:xfrm>
                        </p:grpSpPr>
                        <p:sp>
                          <p:nvSpPr>
                            <p:cNvPr id="610" name="Google Shape;610;p45"/>
                            <p:cNvSpPr/>
                            <p:nvPr/>
                          </p:nvSpPr>
                          <p:spPr>
                            <a:xfrm>
                              <a:off x="9828000" y="1665550"/>
                              <a:ext cx="507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Co</a:t>
                              </a:r>
                              <a:r>
                                <a:rPr lang="de" sz="400">
                                  <a:solidFill>
                                    <a:srgbClr val="9E9E9E"/>
                                  </a:solidFill>
                                </a:rPr>
                                <a:t>m</a:t>
                              </a:r>
                              <a:r>
                                <a:rPr lang="de" sz="400">
                                  <a:solidFill>
                                    <a:srgbClr val="999999"/>
                                  </a:solidFill>
                                </a:rPr>
                                <a:t>ing soon    </a:t>
                              </a:r>
                              <a:endParaRPr sz="400"/>
                            </a:p>
                          </p:txBody>
                        </p:sp>
                        <p:grpSp>
                          <p:nvGrpSpPr>
                            <p:cNvPr id="611" name="Google Shape;611;p45"/>
                            <p:cNvGrpSpPr/>
                            <p:nvPr/>
                          </p:nvGrpSpPr>
                          <p:grpSpPr>
                            <a:xfrm>
                              <a:off x="9381725" y="1650075"/>
                              <a:ext cx="463350" cy="104760"/>
                              <a:chOff x="9381725" y="1650075"/>
                              <a:chExt cx="463350" cy="104760"/>
                            </a:xfrm>
                          </p:grpSpPr>
                          <p:sp>
                            <p:nvSpPr>
                              <p:cNvPr id="612" name="Google Shape;612;p45"/>
                              <p:cNvSpPr/>
                              <p:nvPr/>
                            </p:nvSpPr>
                            <p:spPr>
                              <a:xfrm>
                                <a:off x="9381725" y="1650075"/>
                                <a:ext cx="428220" cy="104760"/>
                              </a:xfrm>
                              <a:prstGeom prst="flowChartTerminator">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613" name="Google Shape;613;p45"/>
                              <p:cNvSpPr/>
                              <p:nvPr/>
                            </p:nvSpPr>
                            <p:spPr>
                              <a:xfrm>
                                <a:off x="9401975" y="1665550"/>
                                <a:ext cx="443100" cy="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de" sz="400">
                                    <a:solidFill>
                                      <a:srgbClr val="4285F4"/>
                                    </a:solidFill>
                                  </a:rPr>
                                  <a:t>In Progress</a:t>
                                </a:r>
                                <a:endParaRPr sz="400"/>
                              </a:p>
                            </p:txBody>
                          </p:sp>
                          <p:grpSp>
                            <p:nvGrpSpPr>
                              <p:cNvPr id="614" name="Google Shape;614;p45"/>
                              <p:cNvGrpSpPr/>
                              <p:nvPr/>
                            </p:nvGrpSpPr>
                            <p:grpSpPr>
                              <a:xfrm>
                                <a:off x="9420788" y="1673452"/>
                                <a:ext cx="57602" cy="56480"/>
                                <a:chOff x="9650960" y="971863"/>
                                <a:chExt cx="184800" cy="181200"/>
                              </a:xfrm>
                            </p:grpSpPr>
                            <p:sp>
                              <p:nvSpPr>
                                <p:cNvPr id="615" name="Google Shape;615;p45"/>
                                <p:cNvSpPr/>
                                <p:nvPr/>
                              </p:nvSpPr>
                              <p:spPr>
                                <a:xfrm>
                                  <a:off x="9650960" y="971863"/>
                                  <a:ext cx="184800" cy="18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45"/>
                                <p:cNvCxnSpPr/>
                                <p:nvPr/>
                              </p:nvCxnSpPr>
                              <p:spPr>
                                <a:xfrm flipH="1" rot="10800000">
                                  <a:off x="9726152" y="1031504"/>
                                  <a:ext cx="77100" cy="75900"/>
                                </a:xfrm>
                                <a:prstGeom prst="straightConnector1">
                                  <a:avLst/>
                                </a:prstGeom>
                                <a:noFill/>
                                <a:ln cap="flat" cmpd="sng" w="9525">
                                  <a:solidFill>
                                    <a:srgbClr val="FFFFFF"/>
                                  </a:solidFill>
                                  <a:prstDash val="solid"/>
                                  <a:round/>
                                  <a:headEnd len="med" w="med" type="none"/>
                                  <a:tailEnd len="med" w="med" type="none"/>
                                </a:ln>
                              </p:spPr>
                            </p:cxnSp>
                            <p:cxnSp>
                              <p:nvCxnSpPr>
                                <p:cNvPr id="617" name="Google Shape;617;p45"/>
                                <p:cNvCxnSpPr/>
                                <p:nvPr/>
                              </p:nvCxnSpPr>
                              <p:spPr>
                                <a:xfrm>
                                  <a:off x="9690500" y="1053300"/>
                                  <a:ext cx="50100" cy="47100"/>
                                </a:xfrm>
                                <a:prstGeom prst="straightConnector1">
                                  <a:avLst/>
                                </a:prstGeom>
                                <a:noFill/>
                                <a:ln cap="flat" cmpd="sng" w="9525">
                                  <a:solidFill>
                                    <a:srgbClr val="FFFFFF"/>
                                  </a:solidFill>
                                  <a:prstDash val="solid"/>
                                  <a:round/>
                                  <a:headEnd len="med" w="med" type="none"/>
                                  <a:tailEnd len="med" w="med" type="none"/>
                                </a:ln>
                              </p:spPr>
                            </p:cxnSp>
                          </p:grpSp>
                        </p:grpSp>
                      </p:grpSp>
                    </p:grpSp>
                  </p:grpSp>
                  <p:grpSp>
                    <p:nvGrpSpPr>
                      <p:cNvPr id="618" name="Google Shape;618;p45"/>
                      <p:cNvGrpSpPr/>
                      <p:nvPr/>
                    </p:nvGrpSpPr>
                    <p:grpSpPr>
                      <a:xfrm>
                        <a:off x="10399985" y="1321408"/>
                        <a:ext cx="402431" cy="113848"/>
                        <a:chOff x="6133949" y="1715425"/>
                        <a:chExt cx="1266701" cy="358350"/>
                      </a:xfrm>
                    </p:grpSpPr>
                    <p:pic>
                      <p:nvPicPr>
                        <p:cNvPr id="619" name="Google Shape;619;p45"/>
                        <p:cNvPicPr preferRelativeResize="0"/>
                        <p:nvPr/>
                      </p:nvPicPr>
                      <p:blipFill rotWithShape="1">
                        <a:blip r:embed="rId7">
                          <a:alphaModFix amt="61000"/>
                        </a:blip>
                        <a:srcRect b="0" l="68895" r="0" t="0"/>
                        <a:stretch/>
                      </p:blipFill>
                      <p:spPr>
                        <a:xfrm>
                          <a:off x="6703000" y="1715425"/>
                          <a:ext cx="697651" cy="358350"/>
                        </a:xfrm>
                        <a:prstGeom prst="rect">
                          <a:avLst/>
                        </a:prstGeom>
                        <a:noFill/>
                        <a:ln>
                          <a:noFill/>
                        </a:ln>
                      </p:spPr>
                    </p:pic>
                    <p:pic>
                      <p:nvPicPr>
                        <p:cNvPr id="620" name="Google Shape;620;p45"/>
                        <p:cNvPicPr preferRelativeResize="0"/>
                        <p:nvPr/>
                      </p:nvPicPr>
                      <p:blipFill rotWithShape="1">
                        <a:blip r:embed="rId7">
                          <a:alphaModFix amt="61000"/>
                        </a:blip>
                        <a:srcRect b="0" l="921" r="73410" t="0"/>
                        <a:stretch/>
                      </p:blipFill>
                      <p:spPr>
                        <a:xfrm>
                          <a:off x="6133949" y="1715425"/>
                          <a:ext cx="575700" cy="358350"/>
                        </a:xfrm>
                        <a:prstGeom prst="rect">
                          <a:avLst/>
                        </a:prstGeom>
                        <a:noFill/>
                        <a:ln>
                          <a:noFill/>
                        </a:ln>
                      </p:spPr>
                    </p:pic>
                  </p:grpSp>
                </p:grpSp>
                <p:pic>
                  <p:nvPicPr>
                    <p:cNvPr id="621" name="Google Shape;621;p45"/>
                    <p:cNvPicPr preferRelativeResize="0"/>
                    <p:nvPr/>
                  </p:nvPicPr>
                  <p:blipFill rotWithShape="1">
                    <a:blip r:embed="rId8">
                      <a:alphaModFix/>
                    </a:blip>
                    <a:srcRect b="57262" l="1718" r="74116" t="6844"/>
                    <a:stretch/>
                  </p:blipFill>
                  <p:spPr>
                    <a:xfrm>
                      <a:off x="9339125" y="1316750"/>
                      <a:ext cx="433526" cy="118550"/>
                    </a:xfrm>
                    <a:prstGeom prst="rect">
                      <a:avLst/>
                    </a:prstGeom>
                    <a:noFill/>
                    <a:ln>
                      <a:noFill/>
                    </a:ln>
                  </p:spPr>
                </p:pic>
              </p:grpSp>
              <p:sp>
                <p:nvSpPr>
                  <p:cNvPr id="622" name="Google Shape;622;p45"/>
                  <p:cNvSpPr/>
                  <p:nvPr/>
                </p:nvSpPr>
                <p:spPr>
                  <a:xfrm>
                    <a:off x="10341250" y="1342900"/>
                    <a:ext cx="408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Search</a:t>
                    </a:r>
                    <a:r>
                      <a:rPr lang="de" sz="400">
                        <a:solidFill>
                          <a:srgbClr val="9E9E9E"/>
                        </a:solidFill>
                      </a:rPr>
                      <a:t>...</a:t>
                    </a:r>
                    <a:endParaRPr sz="400">
                      <a:solidFill>
                        <a:srgbClr val="9E9E9E"/>
                      </a:solidFill>
                    </a:endParaRPr>
                  </a:p>
                </p:txBody>
              </p:sp>
            </p:grpSp>
            <p:grpSp>
              <p:nvGrpSpPr>
                <p:cNvPr id="623" name="Google Shape;623;p45"/>
                <p:cNvGrpSpPr/>
                <p:nvPr/>
              </p:nvGrpSpPr>
              <p:grpSpPr>
                <a:xfrm>
                  <a:off x="9444475" y="3705400"/>
                  <a:ext cx="1201800" cy="117000"/>
                  <a:chOff x="9444475" y="3705400"/>
                  <a:chExt cx="1201800" cy="117000"/>
                </a:xfrm>
              </p:grpSpPr>
              <p:sp>
                <p:nvSpPr>
                  <p:cNvPr id="624" name="Google Shape;624;p45"/>
                  <p:cNvSpPr/>
                  <p:nvPr/>
                </p:nvSpPr>
                <p:spPr>
                  <a:xfrm>
                    <a:off x="9444475" y="3705400"/>
                    <a:ext cx="1201800" cy="1170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000000"/>
                        </a:solidFill>
                      </a:rPr>
                      <a:t>                    Đăng ký ngay </a:t>
                    </a:r>
                    <a:endParaRPr sz="400">
                      <a:solidFill>
                        <a:srgbClr val="000000"/>
                      </a:solidFill>
                    </a:endParaRPr>
                  </a:p>
                </p:txBody>
              </p:sp>
              <p:grpSp>
                <p:nvGrpSpPr>
                  <p:cNvPr id="625" name="Google Shape;625;p45"/>
                  <p:cNvGrpSpPr/>
                  <p:nvPr/>
                </p:nvGrpSpPr>
                <p:grpSpPr>
                  <a:xfrm>
                    <a:off x="10142854" y="3739350"/>
                    <a:ext cx="87348" cy="45850"/>
                    <a:chOff x="10142854" y="3739350"/>
                    <a:chExt cx="87348" cy="45850"/>
                  </a:xfrm>
                </p:grpSpPr>
                <p:cxnSp>
                  <p:nvCxnSpPr>
                    <p:cNvPr id="626" name="Google Shape;626;p45"/>
                    <p:cNvCxnSpPr/>
                    <p:nvPr/>
                  </p:nvCxnSpPr>
                  <p:spPr>
                    <a:xfrm flipH="1" rot="10800000">
                      <a:off x="10142854" y="3763775"/>
                      <a:ext cx="84300" cy="1200"/>
                    </a:xfrm>
                    <a:prstGeom prst="straightConnector1">
                      <a:avLst/>
                    </a:prstGeom>
                    <a:noFill/>
                    <a:ln cap="flat" cmpd="sng" w="9525">
                      <a:solidFill>
                        <a:srgbClr val="353333"/>
                      </a:solidFill>
                      <a:prstDash val="solid"/>
                      <a:round/>
                      <a:headEnd len="med" w="med" type="none"/>
                      <a:tailEnd len="med" w="med" type="none"/>
                    </a:ln>
                  </p:spPr>
                </p:cxnSp>
                <p:cxnSp>
                  <p:nvCxnSpPr>
                    <p:cNvPr id="627" name="Google Shape;627;p45"/>
                    <p:cNvCxnSpPr/>
                    <p:nvPr/>
                  </p:nvCxnSpPr>
                  <p:spPr>
                    <a:xfrm>
                      <a:off x="10200502" y="3739350"/>
                      <a:ext cx="29700" cy="29100"/>
                    </a:xfrm>
                    <a:prstGeom prst="straightConnector1">
                      <a:avLst/>
                    </a:prstGeom>
                    <a:noFill/>
                    <a:ln cap="flat" cmpd="sng" w="9525">
                      <a:solidFill>
                        <a:srgbClr val="353333"/>
                      </a:solidFill>
                      <a:prstDash val="solid"/>
                      <a:round/>
                      <a:headEnd len="med" w="med" type="none"/>
                      <a:tailEnd len="med" w="med" type="none"/>
                    </a:ln>
                  </p:spPr>
                </p:cxnSp>
                <p:cxnSp>
                  <p:nvCxnSpPr>
                    <p:cNvPr id="628" name="Google Shape;628;p45"/>
                    <p:cNvCxnSpPr/>
                    <p:nvPr/>
                  </p:nvCxnSpPr>
                  <p:spPr>
                    <a:xfrm flipH="1" rot="10800000">
                      <a:off x="10194910" y="3766000"/>
                      <a:ext cx="32400" cy="19200"/>
                    </a:xfrm>
                    <a:prstGeom prst="straightConnector1">
                      <a:avLst/>
                    </a:prstGeom>
                    <a:noFill/>
                    <a:ln cap="flat" cmpd="sng" w="9525">
                      <a:solidFill>
                        <a:srgbClr val="353333"/>
                      </a:solidFill>
                      <a:prstDash val="solid"/>
                      <a:round/>
                      <a:headEnd len="med" w="med" type="none"/>
                      <a:tailEnd len="med" w="med" type="none"/>
                    </a:ln>
                  </p:spPr>
                </p:cxnSp>
              </p:grpSp>
            </p:grpSp>
          </p:grpSp>
          <p:grpSp>
            <p:nvGrpSpPr>
              <p:cNvPr id="629" name="Google Shape;629;p45"/>
              <p:cNvGrpSpPr/>
              <p:nvPr/>
            </p:nvGrpSpPr>
            <p:grpSpPr>
              <a:xfrm>
                <a:off x="9317025" y="4250683"/>
                <a:ext cx="1493400" cy="181237"/>
                <a:chOff x="9317025" y="4250683"/>
                <a:chExt cx="1493400" cy="181237"/>
              </a:xfrm>
            </p:grpSpPr>
            <p:sp>
              <p:nvSpPr>
                <p:cNvPr id="630" name="Google Shape;630;p45"/>
                <p:cNvSpPr/>
                <p:nvPr/>
              </p:nvSpPr>
              <p:spPr>
                <a:xfrm>
                  <a:off x="9317025" y="4309738"/>
                  <a:ext cx="1493400" cy="15600"/>
                </a:xfrm>
                <a:prstGeom prst="rect">
                  <a:avLst/>
                </a:prstGeom>
                <a:solidFill>
                  <a:srgbClr val="FFFFFF"/>
                </a:solidFill>
                <a:ln>
                  <a:noFill/>
                </a:ln>
                <a:effectLst>
                  <a:outerShdw rotWithShape="0" algn="bl" dir="16080000" dist="9525">
                    <a:srgbClr val="9E9E9E">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5"/>
                <p:cNvGrpSpPr/>
                <p:nvPr/>
              </p:nvGrpSpPr>
              <p:grpSpPr>
                <a:xfrm>
                  <a:off x="9992930" y="4250683"/>
                  <a:ext cx="181237" cy="181237"/>
                  <a:chOff x="-2116150" y="11180775"/>
                  <a:chExt cx="522900" cy="522900"/>
                </a:xfrm>
              </p:grpSpPr>
              <p:sp>
                <p:nvSpPr>
                  <p:cNvPr id="632" name="Google Shape;632;p45"/>
                  <p:cNvSpPr/>
                  <p:nvPr/>
                </p:nvSpPr>
                <p:spPr>
                  <a:xfrm>
                    <a:off x="-2116150" y="11180775"/>
                    <a:ext cx="522900" cy="522900"/>
                  </a:xfrm>
                  <a:prstGeom prst="flowChartConnector">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45"/>
                  <p:cNvCxnSpPr/>
                  <p:nvPr/>
                </p:nvCxnSpPr>
                <p:spPr>
                  <a:xfrm>
                    <a:off x="-1858975" y="11299825"/>
                    <a:ext cx="0" cy="290400"/>
                  </a:xfrm>
                  <a:prstGeom prst="straightConnector1">
                    <a:avLst/>
                  </a:prstGeom>
                  <a:noFill/>
                  <a:ln cap="flat" cmpd="sng" w="28575">
                    <a:solidFill>
                      <a:srgbClr val="FFFFFF"/>
                    </a:solidFill>
                    <a:prstDash val="solid"/>
                    <a:round/>
                    <a:headEnd len="med" w="med" type="none"/>
                    <a:tailEnd len="med" w="med" type="none"/>
                  </a:ln>
                </p:spPr>
              </p:cxnSp>
              <p:cxnSp>
                <p:nvCxnSpPr>
                  <p:cNvPr id="634" name="Google Shape;634;p45"/>
                  <p:cNvCxnSpPr/>
                  <p:nvPr/>
                </p:nvCxnSpPr>
                <p:spPr>
                  <a:xfrm rot="10800000">
                    <a:off x="-1993825" y="11445025"/>
                    <a:ext cx="266700" cy="0"/>
                  </a:xfrm>
                  <a:prstGeom prst="straightConnector1">
                    <a:avLst/>
                  </a:prstGeom>
                  <a:noFill/>
                  <a:ln cap="flat" cmpd="sng" w="28575">
                    <a:solidFill>
                      <a:srgbClr val="FFFFFF"/>
                    </a:solidFill>
                    <a:prstDash val="solid"/>
                    <a:round/>
                    <a:headEnd len="med" w="med" type="none"/>
                    <a:tailEnd len="med" w="med" type="none"/>
                  </a:ln>
                </p:spPr>
              </p:cxnSp>
            </p:grpSp>
          </p:grpSp>
        </p:grpSp>
        <p:cxnSp>
          <p:nvCxnSpPr>
            <p:cNvPr id="635" name="Google Shape;635;p45"/>
            <p:cNvCxnSpPr/>
            <p:nvPr/>
          </p:nvCxnSpPr>
          <p:spPr>
            <a:xfrm flipH="1" rot="10800000">
              <a:off x="9468238" y="1586900"/>
              <a:ext cx="147300" cy="1500"/>
            </a:xfrm>
            <a:prstGeom prst="straightConnector1">
              <a:avLst/>
            </a:prstGeom>
            <a:noFill/>
            <a:ln cap="flat" cmpd="sng" w="9525">
              <a:solidFill>
                <a:srgbClr val="4A86E8"/>
              </a:solidFill>
              <a:prstDash val="solid"/>
              <a:round/>
              <a:headEnd len="med" w="med" type="none"/>
              <a:tailEnd len="med" w="med" type="none"/>
            </a:ln>
          </p:spPr>
        </p:cxnSp>
      </p:grpSp>
      <p:sp>
        <p:nvSpPr>
          <p:cNvPr id="636" name="Google Shape;636;p45"/>
          <p:cNvSpPr/>
          <p:nvPr/>
        </p:nvSpPr>
        <p:spPr>
          <a:xfrm>
            <a:off x="4777436" y="3969253"/>
            <a:ext cx="279000" cy="11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45"/>
          <p:cNvPicPr preferRelativeResize="0"/>
          <p:nvPr/>
        </p:nvPicPr>
        <p:blipFill>
          <a:blip r:embed="rId9">
            <a:alphaModFix/>
          </a:blip>
          <a:stretch>
            <a:fillRect/>
          </a:stretch>
        </p:blipFill>
        <p:spPr>
          <a:xfrm>
            <a:off x="3586487" y="1599038"/>
            <a:ext cx="1472876" cy="302784"/>
          </a:xfrm>
          <a:prstGeom prst="rect">
            <a:avLst/>
          </a:prstGeom>
          <a:noFill/>
          <a:ln>
            <a:noFill/>
          </a:ln>
        </p:spPr>
      </p:pic>
      <p:pic>
        <p:nvPicPr>
          <p:cNvPr id="638" name="Google Shape;638;p45"/>
          <p:cNvPicPr preferRelativeResize="0"/>
          <p:nvPr/>
        </p:nvPicPr>
        <p:blipFill rotWithShape="1">
          <a:blip r:embed="rId10">
            <a:alphaModFix/>
          </a:blip>
          <a:srcRect b="0" l="0" r="0" t="0"/>
          <a:stretch/>
        </p:blipFill>
        <p:spPr>
          <a:xfrm>
            <a:off x="3577363" y="2404350"/>
            <a:ext cx="1493572" cy="1070063"/>
          </a:xfrm>
          <a:prstGeom prst="rect">
            <a:avLst/>
          </a:prstGeom>
          <a:noFill/>
          <a:ln>
            <a:noFill/>
          </a:ln>
        </p:spPr>
      </p:pic>
      <p:grpSp>
        <p:nvGrpSpPr>
          <p:cNvPr id="639" name="Google Shape;639;p45"/>
          <p:cNvGrpSpPr/>
          <p:nvPr/>
        </p:nvGrpSpPr>
        <p:grpSpPr>
          <a:xfrm>
            <a:off x="5390225" y="1076600"/>
            <a:ext cx="1532650" cy="3226800"/>
            <a:chOff x="-1594225" y="1201487"/>
            <a:chExt cx="1532650" cy="3226800"/>
          </a:xfrm>
        </p:grpSpPr>
        <p:grpSp>
          <p:nvGrpSpPr>
            <p:cNvPr id="640" name="Google Shape;640;p45"/>
            <p:cNvGrpSpPr/>
            <p:nvPr/>
          </p:nvGrpSpPr>
          <p:grpSpPr>
            <a:xfrm>
              <a:off x="-1594225" y="1201487"/>
              <a:ext cx="1532650" cy="3226800"/>
              <a:chOff x="-1594225" y="1201487"/>
              <a:chExt cx="1532650" cy="3226800"/>
            </a:xfrm>
          </p:grpSpPr>
          <p:grpSp>
            <p:nvGrpSpPr>
              <p:cNvPr id="641" name="Google Shape;641;p45"/>
              <p:cNvGrpSpPr/>
              <p:nvPr/>
            </p:nvGrpSpPr>
            <p:grpSpPr>
              <a:xfrm>
                <a:off x="-1583175" y="1201487"/>
                <a:ext cx="1521600" cy="3226800"/>
                <a:chOff x="9302625" y="1265537"/>
                <a:chExt cx="1521600" cy="3226800"/>
              </a:xfrm>
            </p:grpSpPr>
            <p:grpSp>
              <p:nvGrpSpPr>
                <p:cNvPr id="642" name="Google Shape;642;p45"/>
                <p:cNvGrpSpPr/>
                <p:nvPr/>
              </p:nvGrpSpPr>
              <p:grpSpPr>
                <a:xfrm>
                  <a:off x="9302625" y="1265537"/>
                  <a:ext cx="1521600" cy="3226800"/>
                  <a:chOff x="9302625" y="1265537"/>
                  <a:chExt cx="1521600" cy="3226800"/>
                </a:xfrm>
              </p:grpSpPr>
              <p:grpSp>
                <p:nvGrpSpPr>
                  <p:cNvPr id="643" name="Google Shape;643;p45"/>
                  <p:cNvGrpSpPr/>
                  <p:nvPr/>
                </p:nvGrpSpPr>
                <p:grpSpPr>
                  <a:xfrm>
                    <a:off x="9302625" y="1265537"/>
                    <a:ext cx="1521600" cy="3226800"/>
                    <a:chOff x="9302625" y="1265537"/>
                    <a:chExt cx="1521600" cy="3226800"/>
                  </a:xfrm>
                </p:grpSpPr>
                <p:grpSp>
                  <p:nvGrpSpPr>
                    <p:cNvPr id="644" name="Google Shape;644;p45"/>
                    <p:cNvGrpSpPr/>
                    <p:nvPr/>
                  </p:nvGrpSpPr>
                  <p:grpSpPr>
                    <a:xfrm>
                      <a:off x="9302625" y="1265537"/>
                      <a:ext cx="1521600" cy="3226800"/>
                      <a:chOff x="9302625" y="1265537"/>
                      <a:chExt cx="1521600" cy="3226800"/>
                    </a:xfrm>
                  </p:grpSpPr>
                  <p:grpSp>
                    <p:nvGrpSpPr>
                      <p:cNvPr id="645" name="Google Shape;645;p45"/>
                      <p:cNvGrpSpPr/>
                      <p:nvPr/>
                    </p:nvGrpSpPr>
                    <p:grpSpPr>
                      <a:xfrm>
                        <a:off x="9302625" y="1265537"/>
                        <a:ext cx="1521600" cy="3226800"/>
                        <a:chOff x="9302625" y="1265537"/>
                        <a:chExt cx="1521600" cy="3226800"/>
                      </a:xfrm>
                    </p:grpSpPr>
                    <p:grpSp>
                      <p:nvGrpSpPr>
                        <p:cNvPr id="646" name="Google Shape;646;p45"/>
                        <p:cNvGrpSpPr/>
                        <p:nvPr/>
                      </p:nvGrpSpPr>
                      <p:grpSpPr>
                        <a:xfrm>
                          <a:off x="9302625" y="1265537"/>
                          <a:ext cx="1521600" cy="3226800"/>
                          <a:chOff x="9302625" y="1265537"/>
                          <a:chExt cx="1521600" cy="3226800"/>
                        </a:xfrm>
                      </p:grpSpPr>
                      <p:sp>
                        <p:nvSpPr>
                          <p:cNvPr id="647" name="Google Shape;647;p45"/>
                          <p:cNvSpPr/>
                          <p:nvPr/>
                        </p:nvSpPr>
                        <p:spPr>
                          <a:xfrm>
                            <a:off x="9302625" y="1265537"/>
                            <a:ext cx="1521600" cy="3226800"/>
                          </a:xfrm>
                          <a:prstGeom prst="roundRect">
                            <a:avLst>
                              <a:gd fmla="val 6029" name="adj"/>
                            </a:avLst>
                          </a:prstGeom>
                          <a:solidFill>
                            <a:srgbClr val="FFFFFF"/>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45"/>
                          <p:cNvGrpSpPr/>
                          <p:nvPr/>
                        </p:nvGrpSpPr>
                        <p:grpSpPr>
                          <a:xfrm>
                            <a:off x="9417999" y="4326168"/>
                            <a:ext cx="1331385" cy="104749"/>
                            <a:chOff x="196375" y="4787980"/>
                            <a:chExt cx="2041375" cy="160609"/>
                          </a:xfrm>
                        </p:grpSpPr>
                        <p:pic>
                          <p:nvPicPr>
                            <p:cNvPr id="649" name="Google Shape;649;p45"/>
                            <p:cNvPicPr preferRelativeResize="0"/>
                            <p:nvPr/>
                          </p:nvPicPr>
                          <p:blipFill>
                            <a:blip r:embed="rId3">
                              <a:alphaModFix/>
                            </a:blip>
                            <a:stretch>
                              <a:fillRect/>
                            </a:stretch>
                          </p:blipFill>
                          <p:spPr>
                            <a:xfrm>
                              <a:off x="196375" y="4800164"/>
                              <a:ext cx="144248" cy="148425"/>
                            </a:xfrm>
                            <a:prstGeom prst="rect">
                              <a:avLst/>
                            </a:prstGeom>
                            <a:noFill/>
                            <a:ln>
                              <a:noFill/>
                            </a:ln>
                          </p:spPr>
                        </p:pic>
                        <p:pic>
                          <p:nvPicPr>
                            <p:cNvPr id="650" name="Google Shape;650;p45"/>
                            <p:cNvPicPr preferRelativeResize="0"/>
                            <p:nvPr/>
                          </p:nvPicPr>
                          <p:blipFill>
                            <a:blip r:embed="rId4">
                              <a:alphaModFix/>
                            </a:blip>
                            <a:stretch>
                              <a:fillRect/>
                            </a:stretch>
                          </p:blipFill>
                          <p:spPr>
                            <a:xfrm>
                              <a:off x="639200" y="4802750"/>
                              <a:ext cx="174478" cy="143275"/>
                            </a:xfrm>
                            <a:prstGeom prst="rect">
                              <a:avLst/>
                            </a:prstGeom>
                            <a:noFill/>
                            <a:ln>
                              <a:noFill/>
                            </a:ln>
                          </p:spPr>
                        </p:pic>
                        <p:pic>
                          <p:nvPicPr>
                            <p:cNvPr id="651" name="Google Shape;651;p45"/>
                            <p:cNvPicPr preferRelativeResize="0"/>
                            <p:nvPr/>
                          </p:nvPicPr>
                          <p:blipFill>
                            <a:blip r:embed="rId11">
                              <a:alphaModFix amt="85000"/>
                            </a:blip>
                            <a:stretch>
                              <a:fillRect/>
                            </a:stretch>
                          </p:blipFill>
                          <p:spPr>
                            <a:xfrm>
                              <a:off x="1625672" y="4787980"/>
                              <a:ext cx="144249" cy="147204"/>
                            </a:xfrm>
                            <a:prstGeom prst="rect">
                              <a:avLst/>
                            </a:prstGeom>
                            <a:noFill/>
                            <a:ln>
                              <a:noFill/>
                            </a:ln>
                          </p:spPr>
                        </p:pic>
                        <p:pic>
                          <p:nvPicPr>
                            <p:cNvPr id="652" name="Google Shape;652;p45"/>
                            <p:cNvPicPr preferRelativeResize="0"/>
                            <p:nvPr/>
                          </p:nvPicPr>
                          <p:blipFill rotWithShape="1">
                            <a:blip r:embed="rId6">
                              <a:alphaModFix/>
                            </a:blip>
                            <a:srcRect b="10" l="0" r="0" t="-10"/>
                            <a:stretch/>
                          </p:blipFill>
                          <p:spPr>
                            <a:xfrm>
                              <a:off x="2093500" y="4802747"/>
                              <a:ext cx="144250" cy="143279"/>
                            </a:xfrm>
                            <a:prstGeom prst="rect">
                              <a:avLst/>
                            </a:prstGeom>
                            <a:noFill/>
                            <a:ln>
                              <a:noFill/>
                            </a:ln>
                          </p:spPr>
                        </p:pic>
                      </p:grpSp>
                    </p:grpSp>
                    <p:sp>
                      <p:nvSpPr>
                        <p:cNvPr id="653" name="Google Shape;653;p45"/>
                        <p:cNvSpPr/>
                        <p:nvPr/>
                      </p:nvSpPr>
                      <p:spPr>
                        <a:xfrm>
                          <a:off x="9321525" y="1721275"/>
                          <a:ext cx="14838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 sz="500">
                              <a:solidFill>
                                <a:srgbClr val="000000"/>
                              </a:solidFill>
                              <a:latin typeface="Proxima Nova"/>
                              <a:ea typeface="Proxima Nova"/>
                              <a:cs typeface="Proxima Nova"/>
                              <a:sym typeface="Proxima Nova"/>
                            </a:rPr>
                            <a:t>Chăm sóc răng miệng thuần thiên nhiên với Nước súc họng thảo mộc Bio Lak</a:t>
                          </a:r>
                          <a:r>
                            <a:rPr b="1" lang="de" sz="500">
                              <a:solidFill>
                                <a:srgbClr val="000000"/>
                              </a:solidFill>
                            </a:rPr>
                            <a:t>  </a:t>
                          </a:r>
                          <a:endParaRPr b="1" sz="500">
                            <a:solidFill>
                              <a:srgbClr val="000000"/>
                            </a:solidFill>
                          </a:endParaRPr>
                        </a:p>
                        <a:p>
                          <a:pPr indent="0" lvl="0" marL="0" rtl="0" algn="l">
                            <a:spcBef>
                              <a:spcPts val="0"/>
                            </a:spcBef>
                            <a:spcAft>
                              <a:spcPts val="0"/>
                            </a:spcAft>
                            <a:buNone/>
                          </a:pPr>
                          <a:r>
                            <a:t/>
                          </a:r>
                          <a:endParaRPr sz="100">
                            <a:solidFill>
                              <a:srgbClr val="000000"/>
                            </a:solidFill>
                          </a:endParaRPr>
                        </a:p>
                        <a:p>
                          <a:pPr indent="0" lvl="0" marL="0" rtl="0" algn="l">
                            <a:spcBef>
                              <a:spcPts val="0"/>
                            </a:spcBef>
                            <a:spcAft>
                              <a:spcPts val="0"/>
                            </a:spcAft>
                            <a:buNone/>
                          </a:pPr>
                          <a:r>
                            <a:rPr lang="de" sz="400">
                              <a:solidFill>
                                <a:srgbClr val="000000"/>
                              </a:solidFill>
                            </a:rPr>
                            <a:t>1 Phầ</a:t>
                          </a:r>
                          <a:r>
                            <a:rPr lang="de" sz="400">
                              <a:solidFill>
                                <a:srgbClr val="050505"/>
                              </a:solidFill>
                              <a:highlight>
                                <a:srgbClr val="FFFFFF"/>
                              </a:highlight>
                            </a:rPr>
                            <a:t>n</a:t>
                          </a:r>
                          <a:r>
                            <a:rPr lang="de" sz="400">
                              <a:solidFill>
                                <a:srgbClr val="000000"/>
                              </a:solidFill>
                            </a:rPr>
                            <a:t> quà / 27 Đã đă</a:t>
                          </a:r>
                          <a:r>
                            <a:rPr lang="de" sz="400">
                              <a:solidFill>
                                <a:srgbClr val="050505"/>
                              </a:solidFill>
                              <a:highlight>
                                <a:srgbClr val="FFFFFF"/>
                              </a:highlight>
                            </a:rPr>
                            <a:t>n</a:t>
                          </a:r>
                          <a:r>
                            <a:rPr lang="de" sz="400">
                              <a:solidFill>
                                <a:srgbClr val="000000"/>
                              </a:solidFill>
                            </a:rPr>
                            <a:t>g ký</a:t>
                          </a:r>
                          <a:endParaRPr/>
                        </a:p>
                      </p:txBody>
                    </p:sp>
                  </p:grpSp>
                  <p:grpSp>
                    <p:nvGrpSpPr>
                      <p:cNvPr id="654" name="Google Shape;654;p45"/>
                      <p:cNvGrpSpPr/>
                      <p:nvPr/>
                    </p:nvGrpSpPr>
                    <p:grpSpPr>
                      <a:xfrm>
                        <a:off x="9331051" y="1469913"/>
                        <a:ext cx="1365300" cy="284923"/>
                        <a:chOff x="9331051" y="1469913"/>
                        <a:chExt cx="1365300" cy="284923"/>
                      </a:xfrm>
                    </p:grpSpPr>
                    <p:sp>
                      <p:nvSpPr>
                        <p:cNvPr id="655" name="Google Shape;655;p45"/>
                        <p:cNvSpPr/>
                        <p:nvPr/>
                      </p:nvSpPr>
                      <p:spPr>
                        <a:xfrm>
                          <a:off x="9331051" y="1469913"/>
                          <a:ext cx="13653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500"/>
                            <a:t>Try Free          </a:t>
                          </a:r>
                          <a:r>
                            <a:rPr lang="de" sz="500">
                              <a:solidFill>
                                <a:srgbClr val="999999"/>
                              </a:solidFill>
                            </a:rPr>
                            <a:t>Voucher            </a:t>
                          </a:r>
                          <a:r>
                            <a:rPr lang="de" sz="500">
                              <a:solidFill>
                                <a:srgbClr val="9E9E9E"/>
                              </a:solidFill>
                            </a:rPr>
                            <a:t>Event</a:t>
                          </a:r>
                          <a:endParaRPr sz="500">
                            <a:solidFill>
                              <a:srgbClr val="9E9E9E"/>
                            </a:solidFill>
                          </a:endParaRPr>
                        </a:p>
                      </p:txBody>
                    </p:sp>
                    <p:grpSp>
                      <p:nvGrpSpPr>
                        <p:cNvPr id="656" name="Google Shape;656;p45"/>
                        <p:cNvGrpSpPr/>
                        <p:nvPr/>
                      </p:nvGrpSpPr>
                      <p:grpSpPr>
                        <a:xfrm>
                          <a:off x="9381725" y="1650075"/>
                          <a:ext cx="953575" cy="104760"/>
                          <a:chOff x="9381725" y="1650075"/>
                          <a:chExt cx="953575" cy="104760"/>
                        </a:xfrm>
                      </p:grpSpPr>
                      <p:sp>
                        <p:nvSpPr>
                          <p:cNvPr id="657" name="Google Shape;657;p45"/>
                          <p:cNvSpPr/>
                          <p:nvPr/>
                        </p:nvSpPr>
                        <p:spPr>
                          <a:xfrm>
                            <a:off x="9828000" y="1665550"/>
                            <a:ext cx="507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Co</a:t>
                            </a:r>
                            <a:r>
                              <a:rPr lang="de" sz="400">
                                <a:solidFill>
                                  <a:srgbClr val="9E9E9E"/>
                                </a:solidFill>
                              </a:rPr>
                              <a:t>m</a:t>
                            </a:r>
                            <a:r>
                              <a:rPr lang="de" sz="400">
                                <a:solidFill>
                                  <a:srgbClr val="999999"/>
                                </a:solidFill>
                              </a:rPr>
                              <a:t>ing soon    </a:t>
                            </a:r>
                            <a:endParaRPr sz="400"/>
                          </a:p>
                        </p:txBody>
                      </p:sp>
                      <p:grpSp>
                        <p:nvGrpSpPr>
                          <p:cNvPr id="658" name="Google Shape;658;p45"/>
                          <p:cNvGrpSpPr/>
                          <p:nvPr/>
                        </p:nvGrpSpPr>
                        <p:grpSpPr>
                          <a:xfrm>
                            <a:off x="9381725" y="1650075"/>
                            <a:ext cx="463350" cy="104760"/>
                            <a:chOff x="9381725" y="1650075"/>
                            <a:chExt cx="463350" cy="104760"/>
                          </a:xfrm>
                        </p:grpSpPr>
                        <p:sp>
                          <p:nvSpPr>
                            <p:cNvPr id="659" name="Google Shape;659;p45"/>
                            <p:cNvSpPr/>
                            <p:nvPr/>
                          </p:nvSpPr>
                          <p:spPr>
                            <a:xfrm>
                              <a:off x="9381725" y="1650075"/>
                              <a:ext cx="428220" cy="104760"/>
                            </a:xfrm>
                            <a:prstGeom prst="flowChartTerminator">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9401975" y="1665550"/>
                              <a:ext cx="443100" cy="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400">
                                  <a:solidFill>
                                    <a:srgbClr val="4285F4"/>
                                  </a:solidFill>
                                </a:rPr>
                                <a:t>In Progress</a:t>
                              </a:r>
                              <a:endParaRPr sz="400"/>
                            </a:p>
                          </p:txBody>
                        </p:sp>
                        <p:grpSp>
                          <p:nvGrpSpPr>
                            <p:cNvPr id="661" name="Google Shape;661;p45"/>
                            <p:cNvGrpSpPr/>
                            <p:nvPr/>
                          </p:nvGrpSpPr>
                          <p:grpSpPr>
                            <a:xfrm>
                              <a:off x="9420788" y="1673452"/>
                              <a:ext cx="57602" cy="56480"/>
                              <a:chOff x="9650960" y="971863"/>
                              <a:chExt cx="184800" cy="181200"/>
                            </a:xfrm>
                          </p:grpSpPr>
                          <p:sp>
                            <p:nvSpPr>
                              <p:cNvPr id="662" name="Google Shape;662;p45"/>
                              <p:cNvSpPr/>
                              <p:nvPr/>
                            </p:nvSpPr>
                            <p:spPr>
                              <a:xfrm>
                                <a:off x="9650960" y="971863"/>
                                <a:ext cx="184800" cy="18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 name="Google Shape;663;p45"/>
                              <p:cNvCxnSpPr/>
                              <p:nvPr/>
                            </p:nvCxnSpPr>
                            <p:spPr>
                              <a:xfrm flipH="1" rot="10800000">
                                <a:off x="9726152" y="1031504"/>
                                <a:ext cx="77100" cy="75900"/>
                              </a:xfrm>
                              <a:prstGeom prst="straightConnector1">
                                <a:avLst/>
                              </a:prstGeom>
                              <a:noFill/>
                              <a:ln cap="flat" cmpd="sng" w="9525">
                                <a:solidFill>
                                  <a:srgbClr val="FFFFFF"/>
                                </a:solidFill>
                                <a:prstDash val="solid"/>
                                <a:round/>
                                <a:headEnd len="med" w="med" type="none"/>
                                <a:tailEnd len="med" w="med" type="none"/>
                              </a:ln>
                            </p:spPr>
                          </p:cxnSp>
                          <p:cxnSp>
                            <p:nvCxnSpPr>
                              <p:cNvPr id="664" name="Google Shape;664;p45"/>
                              <p:cNvCxnSpPr/>
                              <p:nvPr/>
                            </p:nvCxnSpPr>
                            <p:spPr>
                              <a:xfrm>
                                <a:off x="9690500" y="1053300"/>
                                <a:ext cx="50100" cy="47100"/>
                              </a:xfrm>
                              <a:prstGeom prst="straightConnector1">
                                <a:avLst/>
                              </a:prstGeom>
                              <a:noFill/>
                              <a:ln cap="flat" cmpd="sng" w="9525">
                                <a:solidFill>
                                  <a:srgbClr val="FFFFFF"/>
                                </a:solidFill>
                                <a:prstDash val="solid"/>
                                <a:round/>
                                <a:headEnd len="med" w="med" type="none"/>
                                <a:tailEnd len="med" w="med" type="none"/>
                              </a:ln>
                            </p:spPr>
                          </p:cxnSp>
                        </p:grpSp>
                      </p:grpSp>
                    </p:grpSp>
                  </p:grpSp>
                </p:grpSp>
                <p:grpSp>
                  <p:nvGrpSpPr>
                    <p:cNvPr id="665" name="Google Shape;665;p45"/>
                    <p:cNvGrpSpPr/>
                    <p:nvPr/>
                  </p:nvGrpSpPr>
                  <p:grpSpPr>
                    <a:xfrm>
                      <a:off x="10399985" y="1321408"/>
                      <a:ext cx="402431" cy="113848"/>
                      <a:chOff x="6133949" y="1715425"/>
                      <a:chExt cx="1266701" cy="358350"/>
                    </a:xfrm>
                  </p:grpSpPr>
                  <p:pic>
                    <p:nvPicPr>
                      <p:cNvPr id="666" name="Google Shape;666;p45"/>
                      <p:cNvPicPr preferRelativeResize="0"/>
                      <p:nvPr/>
                    </p:nvPicPr>
                    <p:blipFill rotWithShape="1">
                      <a:blip r:embed="rId7">
                        <a:alphaModFix amt="61000"/>
                      </a:blip>
                      <a:srcRect b="0" l="68895" r="0" t="0"/>
                      <a:stretch/>
                    </p:blipFill>
                    <p:spPr>
                      <a:xfrm>
                        <a:off x="6703000" y="1715425"/>
                        <a:ext cx="697651" cy="358350"/>
                      </a:xfrm>
                      <a:prstGeom prst="rect">
                        <a:avLst/>
                      </a:prstGeom>
                      <a:noFill/>
                      <a:ln>
                        <a:noFill/>
                      </a:ln>
                    </p:spPr>
                  </p:pic>
                  <p:pic>
                    <p:nvPicPr>
                      <p:cNvPr id="667" name="Google Shape;667;p45"/>
                      <p:cNvPicPr preferRelativeResize="0"/>
                      <p:nvPr/>
                    </p:nvPicPr>
                    <p:blipFill rotWithShape="1">
                      <a:blip r:embed="rId7">
                        <a:alphaModFix amt="61000"/>
                      </a:blip>
                      <a:srcRect b="0" l="921" r="73410" t="0"/>
                      <a:stretch/>
                    </p:blipFill>
                    <p:spPr>
                      <a:xfrm>
                        <a:off x="6133949" y="1715425"/>
                        <a:ext cx="575700" cy="358350"/>
                      </a:xfrm>
                      <a:prstGeom prst="rect">
                        <a:avLst/>
                      </a:prstGeom>
                      <a:noFill/>
                      <a:ln>
                        <a:noFill/>
                      </a:ln>
                    </p:spPr>
                  </p:pic>
                </p:grpSp>
              </p:grpSp>
              <p:pic>
                <p:nvPicPr>
                  <p:cNvPr id="668" name="Google Shape;668;p45"/>
                  <p:cNvPicPr preferRelativeResize="0"/>
                  <p:nvPr/>
                </p:nvPicPr>
                <p:blipFill rotWithShape="1">
                  <a:blip r:embed="rId8">
                    <a:alphaModFix/>
                  </a:blip>
                  <a:srcRect b="57262" l="1718" r="74116" t="6844"/>
                  <a:stretch/>
                </p:blipFill>
                <p:spPr>
                  <a:xfrm>
                    <a:off x="9339125" y="1316750"/>
                    <a:ext cx="433526" cy="118550"/>
                  </a:xfrm>
                  <a:prstGeom prst="rect">
                    <a:avLst/>
                  </a:prstGeom>
                  <a:noFill/>
                  <a:ln>
                    <a:noFill/>
                  </a:ln>
                </p:spPr>
              </p:pic>
            </p:grpSp>
            <p:sp>
              <p:nvSpPr>
                <p:cNvPr id="669" name="Google Shape;669;p45"/>
                <p:cNvSpPr/>
                <p:nvPr/>
              </p:nvSpPr>
              <p:spPr>
                <a:xfrm>
                  <a:off x="10341250" y="1342900"/>
                  <a:ext cx="408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Search</a:t>
                  </a:r>
                  <a:r>
                    <a:rPr lang="de" sz="400">
                      <a:solidFill>
                        <a:srgbClr val="9E9E9E"/>
                      </a:solidFill>
                    </a:rPr>
                    <a:t>...</a:t>
                  </a:r>
                  <a:endParaRPr sz="400">
                    <a:solidFill>
                      <a:srgbClr val="9E9E9E"/>
                    </a:solidFill>
                  </a:endParaRPr>
                </a:p>
              </p:txBody>
            </p:sp>
          </p:grpSp>
          <p:grpSp>
            <p:nvGrpSpPr>
              <p:cNvPr id="670" name="Google Shape;670;p45"/>
              <p:cNvGrpSpPr/>
              <p:nvPr/>
            </p:nvGrpSpPr>
            <p:grpSpPr>
              <a:xfrm>
                <a:off x="-1594225" y="2019425"/>
                <a:ext cx="1517350" cy="2348445"/>
                <a:chOff x="-1594225" y="2019425"/>
                <a:chExt cx="1517350" cy="2348445"/>
              </a:xfrm>
            </p:grpSpPr>
            <p:grpSp>
              <p:nvGrpSpPr>
                <p:cNvPr id="671" name="Google Shape;671;p45"/>
                <p:cNvGrpSpPr/>
                <p:nvPr/>
              </p:nvGrpSpPr>
              <p:grpSpPr>
                <a:xfrm>
                  <a:off x="-1521437" y="2019425"/>
                  <a:ext cx="1399022" cy="99900"/>
                  <a:chOff x="-1518400" y="2051925"/>
                  <a:chExt cx="1399022" cy="99900"/>
                </a:xfrm>
              </p:grpSpPr>
              <p:grpSp>
                <p:nvGrpSpPr>
                  <p:cNvPr id="672" name="Google Shape;672;p45"/>
                  <p:cNvGrpSpPr/>
                  <p:nvPr/>
                </p:nvGrpSpPr>
                <p:grpSpPr>
                  <a:xfrm>
                    <a:off x="-1518400" y="2051925"/>
                    <a:ext cx="389400" cy="99900"/>
                    <a:chOff x="-1038750" y="2052250"/>
                    <a:chExt cx="389400" cy="99900"/>
                  </a:xfrm>
                </p:grpSpPr>
                <p:sp>
                  <p:nvSpPr>
                    <p:cNvPr id="673" name="Google Shape;673;p45"/>
                    <p:cNvSpPr/>
                    <p:nvPr/>
                  </p:nvSpPr>
                  <p:spPr>
                    <a:xfrm flipH="1">
                      <a:off x="-1038725" y="2052250"/>
                      <a:ext cx="319800" cy="99900"/>
                    </a:xfrm>
                    <a:prstGeom prst="round1Rect">
                      <a:avLst>
                        <a:gd fmla="val 39489" name="adj"/>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1038750" y="2064050"/>
                      <a:ext cx="389400" cy="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400">
                          <a:solidFill>
                            <a:srgbClr val="F3F3F3"/>
                          </a:solidFill>
                          <a:latin typeface="Montserrat"/>
                          <a:ea typeface="Montserrat"/>
                          <a:cs typeface="Montserrat"/>
                          <a:sym typeface="Montserrat"/>
                        </a:rPr>
                        <a:t>69:37:47</a:t>
                      </a:r>
                      <a:endParaRPr sz="400">
                        <a:solidFill>
                          <a:srgbClr val="F3F3F3"/>
                        </a:solidFill>
                        <a:latin typeface="Montserrat"/>
                        <a:ea typeface="Montserrat"/>
                        <a:cs typeface="Montserrat"/>
                        <a:sym typeface="Montserrat"/>
                      </a:endParaRPr>
                    </a:p>
                  </p:txBody>
                </p:sp>
                <p:pic>
                  <p:nvPicPr>
                    <p:cNvPr id="675" name="Google Shape;675;p45"/>
                    <p:cNvPicPr preferRelativeResize="0"/>
                    <p:nvPr/>
                  </p:nvPicPr>
                  <p:blipFill>
                    <a:blip r:embed="rId12">
                      <a:alphaModFix/>
                    </a:blip>
                    <a:stretch>
                      <a:fillRect/>
                    </a:stretch>
                  </p:blipFill>
                  <p:spPr>
                    <a:xfrm>
                      <a:off x="-1009250" y="2076950"/>
                      <a:ext cx="46450" cy="54000"/>
                    </a:xfrm>
                    <a:prstGeom prst="rect">
                      <a:avLst/>
                    </a:prstGeom>
                    <a:noFill/>
                    <a:ln>
                      <a:noFill/>
                    </a:ln>
                  </p:spPr>
                </p:pic>
              </p:grpSp>
              <p:grpSp>
                <p:nvGrpSpPr>
                  <p:cNvPr id="676" name="Google Shape;676;p45"/>
                  <p:cNvGrpSpPr/>
                  <p:nvPr/>
                </p:nvGrpSpPr>
                <p:grpSpPr>
                  <a:xfrm>
                    <a:off x="-207231" y="2051935"/>
                    <a:ext cx="87853" cy="87853"/>
                    <a:chOff x="-1040600" y="1989708"/>
                    <a:chExt cx="87000" cy="87000"/>
                  </a:xfrm>
                </p:grpSpPr>
                <p:sp>
                  <p:nvSpPr>
                    <p:cNvPr id="677" name="Google Shape;677;p45"/>
                    <p:cNvSpPr/>
                    <p:nvPr/>
                  </p:nvSpPr>
                  <p:spPr>
                    <a:xfrm>
                      <a:off x="-1040600" y="1989708"/>
                      <a:ext cx="87000" cy="87000"/>
                    </a:xfrm>
                    <a:prstGeom prst="ellipse">
                      <a:avLst/>
                    </a:prstGeom>
                    <a:solidFill>
                      <a:srgbClr val="84C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1031150" y="2003058"/>
                      <a:ext cx="68100" cy="60300"/>
                    </a:xfrm>
                    <a:prstGeom prst="star5">
                      <a:avLst>
                        <a:gd fmla="val 20600"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9" name="Google Shape;679;p45"/>
                <p:cNvSpPr/>
                <p:nvPr/>
              </p:nvSpPr>
              <p:spPr>
                <a:xfrm>
                  <a:off x="-1075850" y="4070163"/>
                  <a:ext cx="992400" cy="171300"/>
                </a:xfrm>
                <a:prstGeom prst="rect">
                  <a:avLst/>
                </a:prstGeom>
                <a:solidFill>
                  <a:srgbClr val="05050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600">
                      <a:solidFill>
                        <a:srgbClr val="FFFFFF"/>
                      </a:solidFill>
                    </a:rPr>
                    <a:t> Đăng ký ngay </a:t>
                  </a:r>
                  <a:endParaRPr sz="600">
                    <a:solidFill>
                      <a:srgbClr val="FFFFFF"/>
                    </a:solidFill>
                  </a:endParaRPr>
                </a:p>
              </p:txBody>
            </p:sp>
            <p:sp>
              <p:nvSpPr>
                <p:cNvPr id="680" name="Google Shape;680;p45"/>
                <p:cNvSpPr/>
                <p:nvPr/>
              </p:nvSpPr>
              <p:spPr>
                <a:xfrm>
                  <a:off x="-1594225" y="4082975"/>
                  <a:ext cx="678900" cy="18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de" sz="600" u="sng">
                      <a:solidFill>
                        <a:srgbClr val="B7B7B7"/>
                      </a:solidFill>
                      <a:latin typeface="Merriweather"/>
                      <a:ea typeface="Merriweather"/>
                      <a:cs typeface="Merriweather"/>
                      <a:sym typeface="Merriweather"/>
                    </a:rPr>
                    <a:t>Mua hàng</a:t>
                  </a:r>
                  <a:endParaRPr sz="600" u="sng">
                    <a:solidFill>
                      <a:srgbClr val="B7B7B7"/>
                    </a:solidFill>
                    <a:latin typeface="Merriweather"/>
                    <a:ea typeface="Merriweather"/>
                    <a:cs typeface="Merriweather"/>
                    <a:sym typeface="Merriweather"/>
                  </a:endParaRPr>
                </a:p>
              </p:txBody>
            </p:sp>
            <p:grpSp>
              <p:nvGrpSpPr>
                <p:cNvPr id="681" name="Google Shape;681;p45"/>
                <p:cNvGrpSpPr/>
                <p:nvPr/>
              </p:nvGrpSpPr>
              <p:grpSpPr>
                <a:xfrm>
                  <a:off x="-1568775" y="4186633"/>
                  <a:ext cx="1491900" cy="181237"/>
                  <a:chOff x="9317025" y="4250683"/>
                  <a:chExt cx="1491900" cy="181237"/>
                </a:xfrm>
              </p:grpSpPr>
              <p:sp>
                <p:nvSpPr>
                  <p:cNvPr id="682" name="Google Shape;682;p45"/>
                  <p:cNvSpPr/>
                  <p:nvPr/>
                </p:nvSpPr>
                <p:spPr>
                  <a:xfrm>
                    <a:off x="9317025" y="4309738"/>
                    <a:ext cx="1491900" cy="15600"/>
                  </a:xfrm>
                  <a:prstGeom prst="rect">
                    <a:avLst/>
                  </a:prstGeom>
                  <a:solidFill>
                    <a:srgbClr val="FFFFFF"/>
                  </a:solidFill>
                  <a:ln>
                    <a:noFill/>
                  </a:ln>
                  <a:effectLst>
                    <a:outerShdw rotWithShape="0" algn="bl" dir="16080000" dist="9525">
                      <a:srgbClr val="9E9E9E">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45"/>
                  <p:cNvGrpSpPr/>
                  <p:nvPr/>
                </p:nvGrpSpPr>
                <p:grpSpPr>
                  <a:xfrm>
                    <a:off x="9992930" y="4250683"/>
                    <a:ext cx="181237" cy="181237"/>
                    <a:chOff x="-2116150" y="11180775"/>
                    <a:chExt cx="522900" cy="522900"/>
                  </a:xfrm>
                </p:grpSpPr>
                <p:sp>
                  <p:nvSpPr>
                    <p:cNvPr id="684" name="Google Shape;684;p45"/>
                    <p:cNvSpPr/>
                    <p:nvPr/>
                  </p:nvSpPr>
                  <p:spPr>
                    <a:xfrm>
                      <a:off x="-2116150" y="11180775"/>
                      <a:ext cx="522900" cy="522900"/>
                    </a:xfrm>
                    <a:prstGeom prst="flowChartConnector">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 name="Google Shape;685;p45"/>
                    <p:cNvCxnSpPr/>
                    <p:nvPr/>
                  </p:nvCxnSpPr>
                  <p:spPr>
                    <a:xfrm>
                      <a:off x="-1858975" y="11299825"/>
                      <a:ext cx="0" cy="290400"/>
                    </a:xfrm>
                    <a:prstGeom prst="straightConnector1">
                      <a:avLst/>
                    </a:prstGeom>
                    <a:noFill/>
                    <a:ln cap="flat" cmpd="sng" w="28575">
                      <a:solidFill>
                        <a:srgbClr val="FFFFFF"/>
                      </a:solidFill>
                      <a:prstDash val="solid"/>
                      <a:round/>
                      <a:headEnd len="med" w="med" type="none"/>
                      <a:tailEnd len="med" w="med" type="none"/>
                    </a:ln>
                  </p:spPr>
                </p:cxnSp>
                <p:cxnSp>
                  <p:nvCxnSpPr>
                    <p:cNvPr id="686" name="Google Shape;686;p45"/>
                    <p:cNvCxnSpPr/>
                    <p:nvPr/>
                  </p:nvCxnSpPr>
                  <p:spPr>
                    <a:xfrm rot="10800000">
                      <a:off x="-1993825" y="11445025"/>
                      <a:ext cx="266700" cy="0"/>
                    </a:xfrm>
                    <a:prstGeom prst="straightConnector1">
                      <a:avLst/>
                    </a:prstGeom>
                    <a:noFill/>
                    <a:ln cap="flat" cmpd="sng" w="28575">
                      <a:solidFill>
                        <a:srgbClr val="FFFFFF"/>
                      </a:solidFill>
                      <a:prstDash val="solid"/>
                      <a:round/>
                      <a:headEnd len="med" w="med" type="none"/>
                      <a:tailEnd len="med" w="med" type="none"/>
                    </a:ln>
                  </p:spPr>
                </p:cxnSp>
              </p:grpSp>
            </p:grpSp>
          </p:grpSp>
        </p:grpSp>
        <p:cxnSp>
          <p:nvCxnSpPr>
            <p:cNvPr id="687" name="Google Shape;687;p45"/>
            <p:cNvCxnSpPr/>
            <p:nvPr/>
          </p:nvCxnSpPr>
          <p:spPr>
            <a:xfrm flipH="1" rot="10800000">
              <a:off x="-1417550" y="1522863"/>
              <a:ext cx="147300" cy="1500"/>
            </a:xfrm>
            <a:prstGeom prst="straightConnector1">
              <a:avLst/>
            </a:prstGeom>
            <a:noFill/>
            <a:ln cap="flat" cmpd="sng" w="9525">
              <a:solidFill>
                <a:srgbClr val="4A86E8"/>
              </a:solidFill>
              <a:prstDash val="solid"/>
              <a:round/>
              <a:headEnd len="med" w="med" type="none"/>
              <a:tailEnd len="med" w="med" type="none"/>
            </a:ln>
          </p:spPr>
        </p:cxnSp>
      </p:grpSp>
      <p:pic>
        <p:nvPicPr>
          <p:cNvPr id="688" name="Google Shape;688;p45"/>
          <p:cNvPicPr preferRelativeResize="0"/>
          <p:nvPr/>
        </p:nvPicPr>
        <p:blipFill rotWithShape="1">
          <a:blip r:embed="rId13">
            <a:alphaModFix/>
          </a:blip>
          <a:srcRect b="9546" l="0" r="0" t="9546"/>
          <a:stretch/>
        </p:blipFill>
        <p:spPr>
          <a:xfrm>
            <a:off x="5483100" y="1994438"/>
            <a:ext cx="1353427" cy="1946624"/>
          </a:xfrm>
          <a:prstGeom prst="rect">
            <a:avLst/>
          </a:prstGeom>
          <a:noFill/>
          <a:ln>
            <a:noFill/>
          </a:ln>
        </p:spPr>
      </p:pic>
      <p:grpSp>
        <p:nvGrpSpPr>
          <p:cNvPr id="689" name="Google Shape;689;p45"/>
          <p:cNvGrpSpPr/>
          <p:nvPr/>
        </p:nvGrpSpPr>
        <p:grpSpPr>
          <a:xfrm>
            <a:off x="7227509" y="1076600"/>
            <a:ext cx="1533666" cy="3226800"/>
            <a:chOff x="7151309" y="1152800"/>
            <a:chExt cx="1533666" cy="3226800"/>
          </a:xfrm>
        </p:grpSpPr>
        <p:grpSp>
          <p:nvGrpSpPr>
            <p:cNvPr id="690" name="Google Shape;690;p45"/>
            <p:cNvGrpSpPr/>
            <p:nvPr/>
          </p:nvGrpSpPr>
          <p:grpSpPr>
            <a:xfrm>
              <a:off x="7151309" y="1152800"/>
              <a:ext cx="1533666" cy="3226800"/>
              <a:chOff x="7152434" y="1265575"/>
              <a:chExt cx="1533666" cy="3226800"/>
            </a:xfrm>
          </p:grpSpPr>
          <p:grpSp>
            <p:nvGrpSpPr>
              <p:cNvPr id="691" name="Google Shape;691;p45"/>
              <p:cNvGrpSpPr/>
              <p:nvPr/>
            </p:nvGrpSpPr>
            <p:grpSpPr>
              <a:xfrm>
                <a:off x="7164500" y="1265575"/>
                <a:ext cx="1521600" cy="3226800"/>
                <a:chOff x="9302625" y="1265537"/>
                <a:chExt cx="1521600" cy="3226800"/>
              </a:xfrm>
            </p:grpSpPr>
            <p:grpSp>
              <p:nvGrpSpPr>
                <p:cNvPr id="692" name="Google Shape;692;p45"/>
                <p:cNvGrpSpPr/>
                <p:nvPr/>
              </p:nvGrpSpPr>
              <p:grpSpPr>
                <a:xfrm>
                  <a:off x="9302625" y="1265537"/>
                  <a:ext cx="1521600" cy="3226800"/>
                  <a:chOff x="9302625" y="1265537"/>
                  <a:chExt cx="1521600" cy="3226800"/>
                </a:xfrm>
              </p:grpSpPr>
              <p:grpSp>
                <p:nvGrpSpPr>
                  <p:cNvPr id="693" name="Google Shape;693;p45"/>
                  <p:cNvGrpSpPr/>
                  <p:nvPr/>
                </p:nvGrpSpPr>
                <p:grpSpPr>
                  <a:xfrm>
                    <a:off x="9302625" y="1265537"/>
                    <a:ext cx="1521600" cy="3226800"/>
                    <a:chOff x="9302625" y="1265537"/>
                    <a:chExt cx="1521600" cy="3226800"/>
                  </a:xfrm>
                </p:grpSpPr>
                <p:grpSp>
                  <p:nvGrpSpPr>
                    <p:cNvPr id="694" name="Google Shape;694;p45"/>
                    <p:cNvGrpSpPr/>
                    <p:nvPr/>
                  </p:nvGrpSpPr>
                  <p:grpSpPr>
                    <a:xfrm>
                      <a:off x="9302625" y="1265537"/>
                      <a:ext cx="1521600" cy="3226800"/>
                      <a:chOff x="9302625" y="1265537"/>
                      <a:chExt cx="1521600" cy="3226800"/>
                    </a:xfrm>
                  </p:grpSpPr>
                  <p:sp>
                    <p:nvSpPr>
                      <p:cNvPr id="695" name="Google Shape;695;p45"/>
                      <p:cNvSpPr/>
                      <p:nvPr/>
                    </p:nvSpPr>
                    <p:spPr>
                      <a:xfrm>
                        <a:off x="9302625" y="1265537"/>
                        <a:ext cx="1521600" cy="3226800"/>
                      </a:xfrm>
                      <a:prstGeom prst="roundRect">
                        <a:avLst>
                          <a:gd fmla="val 6029" name="adj"/>
                        </a:avLst>
                      </a:prstGeom>
                      <a:solidFill>
                        <a:srgbClr val="FFFFFF"/>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5"/>
                      <p:cNvGrpSpPr/>
                      <p:nvPr/>
                    </p:nvGrpSpPr>
                    <p:grpSpPr>
                      <a:xfrm>
                        <a:off x="9331051" y="1469913"/>
                        <a:ext cx="1409400" cy="284923"/>
                        <a:chOff x="9331051" y="1469913"/>
                        <a:chExt cx="1409400" cy="284923"/>
                      </a:xfrm>
                    </p:grpSpPr>
                    <p:sp>
                      <p:nvSpPr>
                        <p:cNvPr id="697" name="Google Shape;697;p45"/>
                        <p:cNvSpPr/>
                        <p:nvPr/>
                      </p:nvSpPr>
                      <p:spPr>
                        <a:xfrm>
                          <a:off x="9331051" y="1469913"/>
                          <a:ext cx="14094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500"/>
                            <a:t>Try Free          </a:t>
                          </a:r>
                          <a:r>
                            <a:rPr lang="de" sz="500">
                              <a:solidFill>
                                <a:srgbClr val="999999"/>
                              </a:solidFill>
                            </a:rPr>
                            <a:t>Voucher            </a:t>
                          </a:r>
                          <a:r>
                            <a:rPr lang="de" sz="500">
                              <a:solidFill>
                                <a:srgbClr val="9E9E9E"/>
                              </a:solidFill>
                            </a:rPr>
                            <a:t>Event</a:t>
                          </a:r>
                          <a:endParaRPr sz="500">
                            <a:solidFill>
                              <a:srgbClr val="9E9E9E"/>
                            </a:solidFill>
                          </a:endParaRPr>
                        </a:p>
                      </p:txBody>
                    </p:sp>
                    <p:grpSp>
                      <p:nvGrpSpPr>
                        <p:cNvPr id="698" name="Google Shape;698;p45"/>
                        <p:cNvGrpSpPr/>
                        <p:nvPr/>
                      </p:nvGrpSpPr>
                      <p:grpSpPr>
                        <a:xfrm>
                          <a:off x="9381725" y="1650075"/>
                          <a:ext cx="953575" cy="104760"/>
                          <a:chOff x="9381725" y="1650075"/>
                          <a:chExt cx="953575" cy="104760"/>
                        </a:xfrm>
                      </p:grpSpPr>
                      <p:sp>
                        <p:nvSpPr>
                          <p:cNvPr id="699" name="Google Shape;699;p45"/>
                          <p:cNvSpPr/>
                          <p:nvPr/>
                        </p:nvSpPr>
                        <p:spPr>
                          <a:xfrm>
                            <a:off x="9828000" y="1665550"/>
                            <a:ext cx="507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Co</a:t>
                            </a:r>
                            <a:r>
                              <a:rPr lang="de" sz="400">
                                <a:solidFill>
                                  <a:srgbClr val="9E9E9E"/>
                                </a:solidFill>
                              </a:rPr>
                              <a:t>m</a:t>
                            </a:r>
                            <a:r>
                              <a:rPr lang="de" sz="400">
                                <a:solidFill>
                                  <a:srgbClr val="999999"/>
                                </a:solidFill>
                              </a:rPr>
                              <a:t>ing soon    </a:t>
                            </a:r>
                            <a:endParaRPr sz="400"/>
                          </a:p>
                        </p:txBody>
                      </p:sp>
                      <p:grpSp>
                        <p:nvGrpSpPr>
                          <p:cNvPr id="700" name="Google Shape;700;p45"/>
                          <p:cNvGrpSpPr/>
                          <p:nvPr/>
                        </p:nvGrpSpPr>
                        <p:grpSpPr>
                          <a:xfrm>
                            <a:off x="9381725" y="1650075"/>
                            <a:ext cx="463350" cy="104760"/>
                            <a:chOff x="9381725" y="1650075"/>
                            <a:chExt cx="463350" cy="104760"/>
                          </a:xfrm>
                        </p:grpSpPr>
                        <p:sp>
                          <p:nvSpPr>
                            <p:cNvPr id="701" name="Google Shape;701;p45"/>
                            <p:cNvSpPr/>
                            <p:nvPr/>
                          </p:nvSpPr>
                          <p:spPr>
                            <a:xfrm>
                              <a:off x="9381725" y="1650075"/>
                              <a:ext cx="428220" cy="104760"/>
                            </a:xfrm>
                            <a:prstGeom prst="flowChartTerminator">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9401975" y="1665550"/>
                              <a:ext cx="443100" cy="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400">
                                  <a:solidFill>
                                    <a:srgbClr val="4285F4"/>
                                  </a:solidFill>
                                </a:rPr>
                                <a:t>In Progress</a:t>
                              </a:r>
                              <a:endParaRPr sz="400"/>
                            </a:p>
                          </p:txBody>
                        </p:sp>
                        <p:grpSp>
                          <p:nvGrpSpPr>
                            <p:cNvPr id="703" name="Google Shape;703;p45"/>
                            <p:cNvGrpSpPr/>
                            <p:nvPr/>
                          </p:nvGrpSpPr>
                          <p:grpSpPr>
                            <a:xfrm>
                              <a:off x="9420788" y="1673452"/>
                              <a:ext cx="57602" cy="56480"/>
                              <a:chOff x="9650960" y="971863"/>
                              <a:chExt cx="184800" cy="181200"/>
                            </a:xfrm>
                          </p:grpSpPr>
                          <p:sp>
                            <p:nvSpPr>
                              <p:cNvPr id="704" name="Google Shape;704;p45"/>
                              <p:cNvSpPr/>
                              <p:nvPr/>
                            </p:nvSpPr>
                            <p:spPr>
                              <a:xfrm>
                                <a:off x="9650960" y="971863"/>
                                <a:ext cx="184800" cy="18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 name="Google Shape;705;p45"/>
                              <p:cNvCxnSpPr/>
                              <p:nvPr/>
                            </p:nvCxnSpPr>
                            <p:spPr>
                              <a:xfrm flipH="1" rot="10800000">
                                <a:off x="9726152" y="1031504"/>
                                <a:ext cx="77100" cy="75900"/>
                              </a:xfrm>
                              <a:prstGeom prst="straightConnector1">
                                <a:avLst/>
                              </a:prstGeom>
                              <a:noFill/>
                              <a:ln cap="flat" cmpd="sng" w="9525">
                                <a:solidFill>
                                  <a:srgbClr val="FFFFFF"/>
                                </a:solidFill>
                                <a:prstDash val="solid"/>
                                <a:round/>
                                <a:headEnd len="med" w="med" type="none"/>
                                <a:tailEnd len="med" w="med" type="none"/>
                              </a:ln>
                            </p:spPr>
                          </p:cxnSp>
                          <p:cxnSp>
                            <p:nvCxnSpPr>
                              <p:cNvPr id="706" name="Google Shape;706;p45"/>
                              <p:cNvCxnSpPr/>
                              <p:nvPr/>
                            </p:nvCxnSpPr>
                            <p:spPr>
                              <a:xfrm>
                                <a:off x="9690500" y="1053300"/>
                                <a:ext cx="50100" cy="47100"/>
                              </a:xfrm>
                              <a:prstGeom prst="straightConnector1">
                                <a:avLst/>
                              </a:prstGeom>
                              <a:noFill/>
                              <a:ln cap="flat" cmpd="sng" w="9525">
                                <a:solidFill>
                                  <a:srgbClr val="FFFFFF"/>
                                </a:solidFill>
                                <a:prstDash val="solid"/>
                                <a:round/>
                                <a:headEnd len="med" w="med" type="none"/>
                                <a:tailEnd len="med" w="med" type="none"/>
                              </a:ln>
                            </p:spPr>
                          </p:cxnSp>
                        </p:grpSp>
                      </p:grpSp>
                    </p:grpSp>
                  </p:grpSp>
                </p:grpSp>
                <p:grpSp>
                  <p:nvGrpSpPr>
                    <p:cNvPr id="707" name="Google Shape;707;p45"/>
                    <p:cNvGrpSpPr/>
                    <p:nvPr/>
                  </p:nvGrpSpPr>
                  <p:grpSpPr>
                    <a:xfrm>
                      <a:off x="10399985" y="1321408"/>
                      <a:ext cx="402431" cy="113848"/>
                      <a:chOff x="6133949" y="1715425"/>
                      <a:chExt cx="1266701" cy="358350"/>
                    </a:xfrm>
                  </p:grpSpPr>
                  <p:pic>
                    <p:nvPicPr>
                      <p:cNvPr id="708" name="Google Shape;708;p45"/>
                      <p:cNvPicPr preferRelativeResize="0"/>
                      <p:nvPr/>
                    </p:nvPicPr>
                    <p:blipFill rotWithShape="1">
                      <a:blip r:embed="rId7">
                        <a:alphaModFix amt="61000"/>
                      </a:blip>
                      <a:srcRect b="0" l="68895" r="0" t="0"/>
                      <a:stretch/>
                    </p:blipFill>
                    <p:spPr>
                      <a:xfrm>
                        <a:off x="6703000" y="1715425"/>
                        <a:ext cx="697651" cy="358350"/>
                      </a:xfrm>
                      <a:prstGeom prst="rect">
                        <a:avLst/>
                      </a:prstGeom>
                      <a:noFill/>
                      <a:ln>
                        <a:noFill/>
                      </a:ln>
                    </p:spPr>
                  </p:pic>
                  <p:pic>
                    <p:nvPicPr>
                      <p:cNvPr id="709" name="Google Shape;709;p45"/>
                      <p:cNvPicPr preferRelativeResize="0"/>
                      <p:nvPr/>
                    </p:nvPicPr>
                    <p:blipFill rotWithShape="1">
                      <a:blip r:embed="rId7">
                        <a:alphaModFix amt="61000"/>
                      </a:blip>
                      <a:srcRect b="0" l="921" r="73410" t="0"/>
                      <a:stretch/>
                    </p:blipFill>
                    <p:spPr>
                      <a:xfrm>
                        <a:off x="6133949" y="1715425"/>
                        <a:ext cx="575700" cy="358350"/>
                      </a:xfrm>
                      <a:prstGeom prst="rect">
                        <a:avLst/>
                      </a:prstGeom>
                      <a:noFill/>
                      <a:ln>
                        <a:noFill/>
                      </a:ln>
                    </p:spPr>
                  </p:pic>
                </p:grpSp>
              </p:grpSp>
              <p:pic>
                <p:nvPicPr>
                  <p:cNvPr id="710" name="Google Shape;710;p45"/>
                  <p:cNvPicPr preferRelativeResize="0"/>
                  <p:nvPr/>
                </p:nvPicPr>
                <p:blipFill rotWithShape="1">
                  <a:blip r:embed="rId8">
                    <a:alphaModFix/>
                  </a:blip>
                  <a:srcRect b="57262" l="1718" r="74116" t="6844"/>
                  <a:stretch/>
                </p:blipFill>
                <p:spPr>
                  <a:xfrm>
                    <a:off x="9339125" y="1316750"/>
                    <a:ext cx="433526" cy="118550"/>
                  </a:xfrm>
                  <a:prstGeom prst="rect">
                    <a:avLst/>
                  </a:prstGeom>
                  <a:noFill/>
                  <a:ln>
                    <a:noFill/>
                  </a:ln>
                </p:spPr>
              </p:pic>
            </p:grpSp>
            <p:sp>
              <p:nvSpPr>
                <p:cNvPr id="711" name="Google Shape;711;p45"/>
                <p:cNvSpPr/>
                <p:nvPr/>
              </p:nvSpPr>
              <p:spPr>
                <a:xfrm>
                  <a:off x="10341250" y="1342900"/>
                  <a:ext cx="408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Search</a:t>
                  </a:r>
                  <a:r>
                    <a:rPr lang="de" sz="400">
                      <a:solidFill>
                        <a:srgbClr val="9E9E9E"/>
                      </a:solidFill>
                    </a:rPr>
                    <a:t>...</a:t>
                  </a:r>
                  <a:endParaRPr sz="400">
                    <a:solidFill>
                      <a:srgbClr val="9E9E9E"/>
                    </a:solidFill>
                  </a:endParaRPr>
                </a:p>
              </p:txBody>
            </p:sp>
          </p:grpSp>
          <p:grpSp>
            <p:nvGrpSpPr>
              <p:cNvPr id="712" name="Google Shape;712;p45"/>
              <p:cNvGrpSpPr/>
              <p:nvPr/>
            </p:nvGrpSpPr>
            <p:grpSpPr>
              <a:xfrm>
                <a:off x="7152434" y="4236575"/>
                <a:ext cx="1512590" cy="194029"/>
                <a:chOff x="7153450" y="4134253"/>
                <a:chExt cx="1512287" cy="194010"/>
              </a:xfrm>
            </p:grpSpPr>
            <p:sp>
              <p:nvSpPr>
                <p:cNvPr id="713" name="Google Shape;713;p45"/>
                <p:cNvSpPr/>
                <p:nvPr/>
              </p:nvSpPr>
              <p:spPr>
                <a:xfrm>
                  <a:off x="7671837" y="4134253"/>
                  <a:ext cx="993900" cy="171300"/>
                </a:xfrm>
                <a:prstGeom prst="rect">
                  <a:avLst/>
                </a:prstGeom>
                <a:solidFill>
                  <a:srgbClr val="05050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600" u="sng">
                      <a:solidFill>
                        <a:srgbClr val="FFFFFF"/>
                      </a:solidFill>
                    </a:rPr>
                    <a:t> Đăng ký ngay </a:t>
                  </a:r>
                  <a:endParaRPr sz="600" u="sng">
                    <a:solidFill>
                      <a:srgbClr val="FFFFFF"/>
                    </a:solidFill>
                  </a:endParaRPr>
                </a:p>
              </p:txBody>
            </p:sp>
            <p:sp>
              <p:nvSpPr>
                <p:cNvPr id="714" name="Google Shape;714;p45"/>
                <p:cNvSpPr/>
                <p:nvPr/>
              </p:nvSpPr>
              <p:spPr>
                <a:xfrm>
                  <a:off x="7153450" y="4147063"/>
                  <a:ext cx="678900" cy="18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sz="600" u="sng">
                      <a:solidFill>
                        <a:srgbClr val="B7B7B7"/>
                      </a:solidFill>
                      <a:latin typeface="Merriweather"/>
                      <a:ea typeface="Merriweather"/>
                      <a:cs typeface="Merriweather"/>
                      <a:sym typeface="Merriweather"/>
                    </a:rPr>
                    <a:t>Mua hàng</a:t>
                  </a:r>
                  <a:endParaRPr sz="600" u="sng">
                    <a:solidFill>
                      <a:srgbClr val="B7B7B7"/>
                    </a:solidFill>
                    <a:latin typeface="Merriweather"/>
                    <a:ea typeface="Merriweather"/>
                    <a:cs typeface="Merriweather"/>
                    <a:sym typeface="Merriweather"/>
                  </a:endParaRPr>
                </a:p>
              </p:txBody>
            </p:sp>
          </p:grpSp>
        </p:grpSp>
        <p:cxnSp>
          <p:nvCxnSpPr>
            <p:cNvPr id="715" name="Google Shape;715;p45"/>
            <p:cNvCxnSpPr/>
            <p:nvPr/>
          </p:nvCxnSpPr>
          <p:spPr>
            <a:xfrm flipH="1" rot="10800000">
              <a:off x="7328988" y="1474175"/>
              <a:ext cx="147300" cy="1500"/>
            </a:xfrm>
            <a:prstGeom prst="straightConnector1">
              <a:avLst/>
            </a:prstGeom>
            <a:noFill/>
            <a:ln cap="flat" cmpd="sng" w="9525">
              <a:solidFill>
                <a:srgbClr val="4A86E8"/>
              </a:solidFill>
              <a:prstDash val="solid"/>
              <a:round/>
              <a:headEnd len="med" w="med" type="none"/>
              <a:tailEnd len="med" w="med" type="none"/>
            </a:ln>
          </p:spPr>
        </p:cxnSp>
      </p:grpSp>
      <p:pic>
        <p:nvPicPr>
          <p:cNvPr id="716" name="Google Shape;716;p45"/>
          <p:cNvPicPr preferRelativeResize="0"/>
          <p:nvPr/>
        </p:nvPicPr>
        <p:blipFill rotWithShape="1">
          <a:blip r:embed="rId14">
            <a:alphaModFix/>
          </a:blip>
          <a:srcRect b="14071" l="0" r="0" t="14063"/>
          <a:stretch/>
        </p:blipFill>
        <p:spPr>
          <a:xfrm>
            <a:off x="7307050" y="1599050"/>
            <a:ext cx="1375600" cy="2436352"/>
          </a:xfrm>
          <a:prstGeom prst="rect">
            <a:avLst/>
          </a:prstGeom>
          <a:noFill/>
          <a:ln>
            <a:noFill/>
          </a:ln>
        </p:spPr>
      </p:pic>
      <p:sp>
        <p:nvSpPr>
          <p:cNvPr id="717" name="Google Shape;717;p45"/>
          <p:cNvSpPr txBox="1"/>
          <p:nvPr/>
        </p:nvSpPr>
        <p:spPr>
          <a:xfrm>
            <a:off x="313550" y="1076600"/>
            <a:ext cx="3096300" cy="371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200">
              <a:latin typeface="Proxima Nova"/>
              <a:ea typeface="Proxima Nova"/>
              <a:cs typeface="Proxima Nova"/>
              <a:sym typeface="Proxima Nova"/>
            </a:endParaRPr>
          </a:p>
          <a:p>
            <a:pPr indent="0" lvl="0" marL="0" rtl="0" algn="just">
              <a:spcBef>
                <a:spcPts val="0"/>
              </a:spcBef>
              <a:spcAft>
                <a:spcPts val="0"/>
              </a:spcAft>
              <a:buNone/>
            </a:pPr>
            <a:r>
              <a:rPr b="1" lang="de" sz="1200">
                <a:solidFill>
                  <a:srgbClr val="000000"/>
                </a:solidFill>
                <a:latin typeface="Proxima Nova"/>
                <a:ea typeface="Proxima Nova"/>
                <a:cs typeface="Proxima Nova"/>
                <a:sym typeface="Proxima Nova"/>
              </a:rPr>
              <a:t>Thông tin hiển thị trên Try Free</a:t>
            </a:r>
            <a:endParaRPr b="1" sz="1200">
              <a:solidFill>
                <a:srgbClr val="000000"/>
              </a:solidFill>
              <a:latin typeface="Proxima Nova"/>
              <a:ea typeface="Proxima Nova"/>
              <a:cs typeface="Proxima Nova"/>
              <a:sym typeface="Proxima Nova"/>
            </a:endParaRPr>
          </a:p>
          <a:p>
            <a:pPr indent="0" lvl="0" marL="0" rtl="0" algn="just">
              <a:spcBef>
                <a:spcPts val="0"/>
              </a:spcBef>
              <a:spcAft>
                <a:spcPts val="0"/>
              </a:spcAft>
              <a:buNone/>
            </a:pPr>
            <a:r>
              <a:t/>
            </a:r>
            <a:endParaRPr b="1" sz="1000">
              <a:solidFill>
                <a:srgbClr val="FFFFFF"/>
              </a:solidFill>
              <a:latin typeface="Proxima Nova"/>
              <a:ea typeface="Proxima Nova"/>
              <a:cs typeface="Proxima Nova"/>
              <a:sym typeface="Proxima Nova"/>
            </a:endParaRPr>
          </a:p>
          <a:p>
            <a:pPr indent="0" lvl="0" marL="0" rtl="0" algn="just">
              <a:spcBef>
                <a:spcPts val="0"/>
              </a:spcBef>
              <a:spcAft>
                <a:spcPts val="0"/>
              </a:spcAft>
              <a:buNone/>
            </a:pPr>
            <a:r>
              <a:rPr b="1" lang="de" sz="1200">
                <a:solidFill>
                  <a:srgbClr val="3B251F"/>
                </a:solidFill>
                <a:latin typeface="Proxima Nova"/>
                <a:ea typeface="Proxima Nova"/>
                <a:cs typeface="Proxima Nova"/>
                <a:sym typeface="Proxima Nova"/>
              </a:rPr>
              <a:t>Nội dung bao gồm</a:t>
            </a:r>
            <a:endParaRPr b="1" sz="1200">
              <a:solidFill>
                <a:srgbClr val="3B251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t/>
            </a:r>
            <a:endParaRPr b="1" sz="1200">
              <a:solidFill>
                <a:srgbClr val="3B251F"/>
              </a:solidFill>
              <a:latin typeface="Proxima Nova"/>
              <a:ea typeface="Proxima Nova"/>
              <a:cs typeface="Proxima Nova"/>
              <a:sym typeface="Proxima Nova"/>
            </a:endParaRPr>
          </a:p>
          <a:p>
            <a:pPr indent="-304800" lvl="0" marL="457200" rtl="0" algn="just">
              <a:lnSpc>
                <a:spcPct val="150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Giới thiệu sơ lược về Dr.Douxi</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Giới thiệu dòng sản phẩm </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Ưu điểm nổi bật</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Thành phần</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Công dụng</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Hướng dẫn sử dụng</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t/>
            </a:r>
            <a:endParaRPr b="1" sz="1200">
              <a:solidFill>
                <a:srgbClr val="3B251F"/>
              </a:solidFill>
              <a:latin typeface="Proxima Nova"/>
              <a:ea typeface="Proxima Nova"/>
              <a:cs typeface="Proxima Nova"/>
              <a:sym typeface="Proxima Nova"/>
            </a:endParaRPr>
          </a:p>
          <a:p>
            <a:pPr indent="-304800" lvl="0" marL="457200" rtl="0" algn="just">
              <a:lnSpc>
                <a:spcPct val="115000"/>
              </a:lnSpc>
              <a:spcBef>
                <a:spcPts val="0"/>
              </a:spcBef>
              <a:spcAft>
                <a:spcPts val="0"/>
              </a:spcAft>
              <a:buClr>
                <a:srgbClr val="3B251F"/>
              </a:buClr>
              <a:buSzPts val="1200"/>
              <a:buFont typeface="Proxima Nova"/>
              <a:buChar char="➔"/>
            </a:pPr>
            <a:r>
              <a:rPr b="1" lang="de" sz="1200">
                <a:solidFill>
                  <a:srgbClr val="3B251F"/>
                </a:solidFill>
                <a:latin typeface="Proxima Nova"/>
                <a:ea typeface="Proxima Nova"/>
                <a:cs typeface="Proxima Nova"/>
                <a:sym typeface="Proxima Nova"/>
              </a:rPr>
              <a:t>Sản phẩm Try Free sẽ được hiển thị trên App sau 3 ngày khi người dùng nhấn </a:t>
            </a:r>
            <a:endParaRPr b="1" sz="1200">
              <a:solidFill>
                <a:srgbClr val="3B251F"/>
              </a:solidFill>
              <a:latin typeface="Proxima Nova"/>
              <a:ea typeface="Proxima Nova"/>
              <a:cs typeface="Proxima Nova"/>
              <a:sym typeface="Proxima Nova"/>
            </a:endParaRPr>
          </a:p>
          <a:p>
            <a:pPr indent="0" lvl="0" marL="457200" rtl="0" algn="just">
              <a:lnSpc>
                <a:spcPct val="115000"/>
              </a:lnSpc>
              <a:spcBef>
                <a:spcPts val="0"/>
              </a:spcBef>
              <a:spcAft>
                <a:spcPts val="0"/>
              </a:spcAft>
              <a:buNone/>
            </a:pPr>
            <a:r>
              <a:rPr b="1" lang="de" sz="1200">
                <a:solidFill>
                  <a:srgbClr val="3B251F"/>
                </a:solidFill>
                <a:latin typeface="Proxima Nova"/>
                <a:ea typeface="Proxima Nova"/>
                <a:cs typeface="Proxima Nova"/>
                <a:sym typeface="Proxima Nova"/>
              </a:rPr>
              <a:t>“Đăng Ký”</a:t>
            </a:r>
            <a:endParaRPr b="1" sz="1200">
              <a:solidFill>
                <a:srgbClr val="3B251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t/>
            </a:r>
            <a:endParaRPr sz="1200">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6"/>
          <p:cNvSpPr txBox="1"/>
          <p:nvPr/>
        </p:nvSpPr>
        <p:spPr>
          <a:xfrm>
            <a:off x="873125" y="272650"/>
            <a:ext cx="7369200" cy="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 sz="2400">
                <a:solidFill>
                  <a:schemeClr val="dk1"/>
                </a:solidFill>
                <a:latin typeface="Proxima Nova Extrabold"/>
                <a:ea typeface="Proxima Nova Extrabold"/>
                <a:cs typeface="Proxima Nova Extrabold"/>
                <a:sym typeface="Proxima Nova Extrabold"/>
              </a:rPr>
              <a:t>HIỂN THỊ BÀI NHẮC REMIND TRY FREE </a:t>
            </a:r>
            <a:endParaRPr sz="2400">
              <a:solidFill>
                <a:schemeClr val="dk1"/>
              </a:solidFill>
              <a:latin typeface="Proxima Nova Extrabold"/>
              <a:ea typeface="Proxima Nova Extrabold"/>
              <a:cs typeface="Proxima Nova Extrabold"/>
              <a:sym typeface="Proxima Nova Extrabold"/>
            </a:endParaRPr>
          </a:p>
          <a:p>
            <a:pPr indent="0" lvl="0" marL="0" rtl="0" algn="l">
              <a:lnSpc>
                <a:spcPct val="115000"/>
              </a:lnSpc>
              <a:spcBef>
                <a:spcPts val="0"/>
              </a:spcBef>
              <a:spcAft>
                <a:spcPts val="0"/>
              </a:spcAft>
              <a:buNone/>
            </a:pPr>
            <a:r>
              <a:rPr lang="de" sz="2000">
                <a:solidFill>
                  <a:schemeClr val="dk1"/>
                </a:solidFill>
                <a:latin typeface="Proxima Nova Extrabold"/>
                <a:ea typeface="Proxima Nova Extrabold"/>
                <a:cs typeface="Proxima Nova Extrabold"/>
                <a:sym typeface="Proxima Nova Extrabold"/>
              </a:rPr>
              <a:t>Trên Fanpage Club Piaf</a:t>
            </a:r>
            <a:endParaRPr sz="1000">
              <a:solidFill>
                <a:schemeClr val="dk1"/>
              </a:solidFill>
              <a:latin typeface="Proxima Nova Extrabold"/>
              <a:ea typeface="Proxima Nova Extrabold"/>
              <a:cs typeface="Proxima Nova Extrabold"/>
              <a:sym typeface="Proxima Nova Extrabold"/>
            </a:endParaRPr>
          </a:p>
        </p:txBody>
      </p:sp>
      <p:grpSp>
        <p:nvGrpSpPr>
          <p:cNvPr id="723" name="Google Shape;723;p46"/>
          <p:cNvGrpSpPr/>
          <p:nvPr/>
        </p:nvGrpSpPr>
        <p:grpSpPr>
          <a:xfrm>
            <a:off x="922167" y="1346208"/>
            <a:ext cx="1746168" cy="3526596"/>
            <a:chOff x="7141600" y="1152812"/>
            <a:chExt cx="1558800" cy="3229188"/>
          </a:xfrm>
        </p:grpSpPr>
        <p:grpSp>
          <p:nvGrpSpPr>
            <p:cNvPr id="724" name="Google Shape;724;p46"/>
            <p:cNvGrpSpPr/>
            <p:nvPr/>
          </p:nvGrpSpPr>
          <p:grpSpPr>
            <a:xfrm>
              <a:off x="7141600" y="1152812"/>
              <a:ext cx="1558800" cy="3229188"/>
              <a:chOff x="7141600" y="1152812"/>
              <a:chExt cx="1558800" cy="3229188"/>
            </a:xfrm>
          </p:grpSpPr>
          <p:grpSp>
            <p:nvGrpSpPr>
              <p:cNvPr id="725" name="Google Shape;725;p46"/>
              <p:cNvGrpSpPr/>
              <p:nvPr/>
            </p:nvGrpSpPr>
            <p:grpSpPr>
              <a:xfrm>
                <a:off x="7141600" y="1152812"/>
                <a:ext cx="1558800" cy="3229188"/>
                <a:chOff x="7141600" y="1152812"/>
                <a:chExt cx="1558800" cy="3229188"/>
              </a:xfrm>
            </p:grpSpPr>
            <p:grpSp>
              <p:nvGrpSpPr>
                <p:cNvPr id="726" name="Google Shape;726;p46"/>
                <p:cNvGrpSpPr/>
                <p:nvPr/>
              </p:nvGrpSpPr>
              <p:grpSpPr>
                <a:xfrm>
                  <a:off x="7141600" y="1152812"/>
                  <a:ext cx="1558800" cy="3229188"/>
                  <a:chOff x="7141600" y="1152812"/>
                  <a:chExt cx="1558800" cy="3229188"/>
                </a:xfrm>
              </p:grpSpPr>
              <p:grpSp>
                <p:nvGrpSpPr>
                  <p:cNvPr id="727" name="Google Shape;727;p46"/>
                  <p:cNvGrpSpPr/>
                  <p:nvPr/>
                </p:nvGrpSpPr>
                <p:grpSpPr>
                  <a:xfrm>
                    <a:off x="7141600" y="1152812"/>
                    <a:ext cx="1558800" cy="3229188"/>
                    <a:chOff x="7141600" y="1152812"/>
                    <a:chExt cx="1558800" cy="3229188"/>
                  </a:xfrm>
                </p:grpSpPr>
                <p:grpSp>
                  <p:nvGrpSpPr>
                    <p:cNvPr id="728" name="Google Shape;728;p46"/>
                    <p:cNvGrpSpPr/>
                    <p:nvPr/>
                  </p:nvGrpSpPr>
                  <p:grpSpPr>
                    <a:xfrm>
                      <a:off x="7141600" y="1152812"/>
                      <a:ext cx="1558800" cy="3229188"/>
                      <a:chOff x="7141600" y="1152812"/>
                      <a:chExt cx="1558800" cy="3229188"/>
                    </a:xfrm>
                  </p:grpSpPr>
                  <p:grpSp>
                    <p:nvGrpSpPr>
                      <p:cNvPr id="729" name="Google Shape;729;p46"/>
                      <p:cNvGrpSpPr/>
                      <p:nvPr/>
                    </p:nvGrpSpPr>
                    <p:grpSpPr>
                      <a:xfrm>
                        <a:off x="7141600" y="1152812"/>
                        <a:ext cx="1558800" cy="3229188"/>
                        <a:chOff x="7141600" y="1152812"/>
                        <a:chExt cx="1558800" cy="3229188"/>
                      </a:xfrm>
                    </p:grpSpPr>
                    <p:grpSp>
                      <p:nvGrpSpPr>
                        <p:cNvPr id="730" name="Google Shape;730;p46"/>
                        <p:cNvGrpSpPr/>
                        <p:nvPr/>
                      </p:nvGrpSpPr>
                      <p:grpSpPr>
                        <a:xfrm>
                          <a:off x="7141600" y="1152812"/>
                          <a:ext cx="1558800" cy="3229188"/>
                          <a:chOff x="7141600" y="1152812"/>
                          <a:chExt cx="1558800" cy="3229188"/>
                        </a:xfrm>
                      </p:grpSpPr>
                      <p:grpSp>
                        <p:nvGrpSpPr>
                          <p:cNvPr id="731" name="Google Shape;731;p46"/>
                          <p:cNvGrpSpPr/>
                          <p:nvPr/>
                        </p:nvGrpSpPr>
                        <p:grpSpPr>
                          <a:xfrm>
                            <a:off x="7149950" y="1155200"/>
                            <a:ext cx="1531038" cy="3226800"/>
                            <a:chOff x="7398688" y="1152800"/>
                            <a:chExt cx="1531038" cy="3226800"/>
                          </a:xfrm>
                        </p:grpSpPr>
                        <p:sp>
                          <p:nvSpPr>
                            <p:cNvPr id="732" name="Google Shape;732;p46"/>
                            <p:cNvSpPr/>
                            <p:nvPr/>
                          </p:nvSpPr>
                          <p:spPr>
                            <a:xfrm>
                              <a:off x="7398825" y="1152800"/>
                              <a:ext cx="1530900" cy="3226800"/>
                            </a:xfrm>
                            <a:prstGeom prst="roundRect">
                              <a:avLst>
                                <a:gd fmla="val 602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7398688" y="1559375"/>
                              <a:ext cx="1530900" cy="4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6"/>
                          <p:cNvSpPr/>
                          <p:nvPr/>
                        </p:nvSpPr>
                        <p:spPr>
                          <a:xfrm>
                            <a:off x="7157025" y="1152812"/>
                            <a:ext cx="1521600" cy="3226800"/>
                          </a:xfrm>
                          <a:prstGeom prst="roundRect">
                            <a:avLst>
                              <a:gd fmla="val 6029"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7141600" y="1411575"/>
                            <a:ext cx="1558800" cy="11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500">
                                <a:solidFill>
                                  <a:srgbClr val="4285F4"/>
                                </a:solidFill>
                              </a:rPr>
                              <a:t>Trang chủ </a:t>
                            </a:r>
                            <a:r>
                              <a:rPr b="1" lang="de" sz="500"/>
                              <a:t> </a:t>
                            </a:r>
                            <a:r>
                              <a:rPr lang="de" sz="500"/>
                              <a:t>  </a:t>
                            </a:r>
                            <a:r>
                              <a:rPr b="1" lang="de" sz="500">
                                <a:solidFill>
                                  <a:srgbClr val="434343"/>
                                </a:solidFill>
                              </a:rPr>
                              <a:t>Bài viết    Ảnh   Video   Giới thiệu</a:t>
                            </a:r>
                            <a:endParaRPr b="1" sz="500">
                              <a:solidFill>
                                <a:srgbClr val="434343"/>
                              </a:solidFill>
                            </a:endParaRPr>
                          </a:p>
                        </p:txBody>
                      </p:sp>
                      <p:pic>
                        <p:nvPicPr>
                          <p:cNvPr id="736" name="Google Shape;736;p46"/>
                          <p:cNvPicPr preferRelativeResize="0"/>
                          <p:nvPr/>
                        </p:nvPicPr>
                        <p:blipFill rotWithShape="1">
                          <a:blip r:embed="rId3">
                            <a:alphaModFix/>
                          </a:blip>
                          <a:srcRect b="86416" l="11355" r="11347" t="9519"/>
                          <a:stretch/>
                        </p:blipFill>
                        <p:spPr>
                          <a:xfrm>
                            <a:off x="7215275" y="1205400"/>
                            <a:ext cx="1400401" cy="142900"/>
                          </a:xfrm>
                          <a:prstGeom prst="rect">
                            <a:avLst/>
                          </a:prstGeom>
                          <a:noFill/>
                          <a:ln>
                            <a:noFill/>
                          </a:ln>
                        </p:spPr>
                      </p:pic>
                      <p:sp>
                        <p:nvSpPr>
                          <p:cNvPr id="737" name="Google Shape;737;p46"/>
                          <p:cNvSpPr/>
                          <p:nvPr/>
                        </p:nvSpPr>
                        <p:spPr>
                          <a:xfrm>
                            <a:off x="7172688" y="1351450"/>
                            <a:ext cx="1491900" cy="3900"/>
                          </a:xfrm>
                          <a:prstGeom prst="rect">
                            <a:avLst/>
                          </a:prstGeom>
                          <a:solidFill>
                            <a:srgbClr val="FFFFFF"/>
                          </a:solidFill>
                          <a:ln>
                            <a:noFill/>
                          </a:ln>
                          <a:effectLst>
                            <a:outerShdw rotWithShape="0" algn="bl" dir="5580000" dist="2857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738" name="Google Shape;738;p46"/>
                          <p:cNvGrpSpPr/>
                          <p:nvPr/>
                        </p:nvGrpSpPr>
                        <p:grpSpPr>
                          <a:xfrm>
                            <a:off x="7170040" y="1529350"/>
                            <a:ext cx="1494230" cy="4800"/>
                            <a:chOff x="7170675" y="1529350"/>
                            <a:chExt cx="1496325" cy="4800"/>
                          </a:xfrm>
                        </p:grpSpPr>
                        <p:sp>
                          <p:nvSpPr>
                            <p:cNvPr id="739" name="Google Shape;739;p46"/>
                            <p:cNvSpPr/>
                            <p:nvPr/>
                          </p:nvSpPr>
                          <p:spPr>
                            <a:xfrm>
                              <a:off x="7172700" y="1529350"/>
                              <a:ext cx="1494300" cy="4500"/>
                            </a:xfrm>
                            <a:prstGeom prst="rect">
                              <a:avLst/>
                            </a:prstGeom>
                            <a:solidFill>
                              <a:srgbClr val="FFFFFF"/>
                            </a:solidFill>
                            <a:ln>
                              <a:noFill/>
                            </a:ln>
                            <a:effectLst>
                              <a:outerShdw rotWithShape="0" algn="bl" dir="612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740" name="Google Shape;740;p46"/>
                            <p:cNvCxnSpPr/>
                            <p:nvPr/>
                          </p:nvCxnSpPr>
                          <p:spPr>
                            <a:xfrm flipH="1" rot="10800000">
                              <a:off x="7170675" y="1533850"/>
                              <a:ext cx="406200" cy="300"/>
                            </a:xfrm>
                            <a:prstGeom prst="straightConnector1">
                              <a:avLst/>
                            </a:prstGeom>
                            <a:noFill/>
                            <a:ln cap="flat" cmpd="sng" w="9525">
                              <a:solidFill>
                                <a:srgbClr val="4A86E8"/>
                              </a:solidFill>
                              <a:prstDash val="solid"/>
                              <a:round/>
                              <a:headEnd len="med" w="med" type="none"/>
                              <a:tailEnd len="med" w="med" type="none"/>
                            </a:ln>
                          </p:spPr>
                        </p:cxnSp>
                      </p:grpSp>
                    </p:grpSp>
                    <p:sp>
                      <p:nvSpPr>
                        <p:cNvPr id="741" name="Google Shape;741;p46"/>
                        <p:cNvSpPr/>
                        <p:nvPr/>
                      </p:nvSpPr>
                      <p:spPr>
                        <a:xfrm>
                          <a:off x="7172700" y="4078900"/>
                          <a:ext cx="1491900" cy="208200"/>
                        </a:xfrm>
                        <a:prstGeom prst="rect">
                          <a:avLst/>
                        </a:prstGeom>
                        <a:solidFill>
                          <a:srgbClr val="FFFFFF"/>
                        </a:solidFill>
                        <a:ln>
                          <a:noFill/>
                        </a:ln>
                        <a:effectLst>
                          <a:outerShdw rotWithShape="0" algn="bl" dir="1608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46"/>
                      <p:cNvSpPr/>
                      <p:nvPr/>
                    </p:nvSpPr>
                    <p:spPr>
                      <a:xfrm>
                        <a:off x="7160200" y="1866750"/>
                        <a:ext cx="15216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434343"/>
                            </a:solidFill>
                            <a:latin typeface="Open Sans"/>
                            <a:ea typeface="Open Sans"/>
                            <a:cs typeface="Open Sans"/>
                            <a:sym typeface="Open Sans"/>
                          </a:rPr>
                          <a:t>Vũ khí bí mật vùng "tam giác vàng" cho mọi phái đẹp</a:t>
                        </a:r>
                        <a:endParaRPr sz="6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rPr lang="de" sz="500">
                            <a:solidFill>
                              <a:srgbClr val="000000"/>
                            </a:solidFill>
                          </a:rPr>
                          <a:t>… </a:t>
                        </a:r>
                        <a:r>
                          <a:rPr lang="de" sz="500">
                            <a:solidFill>
                              <a:srgbClr val="9E9E9E"/>
                            </a:solidFill>
                          </a:rPr>
                          <a:t>Xe</a:t>
                        </a:r>
                        <a:r>
                          <a:rPr b="1" lang="de" sz="500">
                            <a:solidFill>
                              <a:srgbClr val="9E9E9E"/>
                            </a:solidFill>
                            <a:latin typeface="Proxima Nova"/>
                            <a:ea typeface="Proxima Nova"/>
                            <a:cs typeface="Proxima Nova"/>
                            <a:sym typeface="Proxima Nova"/>
                          </a:rPr>
                          <a:t>m</a:t>
                        </a:r>
                        <a:r>
                          <a:rPr lang="de" sz="500">
                            <a:solidFill>
                              <a:srgbClr val="9E9E9E"/>
                            </a:solidFill>
                          </a:rPr>
                          <a:t> thê</a:t>
                        </a:r>
                        <a:r>
                          <a:rPr b="1" lang="de" sz="500">
                            <a:solidFill>
                              <a:srgbClr val="9E9E9E"/>
                            </a:solidFill>
                            <a:latin typeface="Proxima Nova"/>
                            <a:ea typeface="Proxima Nova"/>
                            <a:cs typeface="Proxima Nova"/>
                            <a:sym typeface="Proxima Nova"/>
                          </a:rPr>
                          <a:t>m</a:t>
                        </a:r>
                        <a:endParaRPr>
                          <a:solidFill>
                            <a:srgbClr val="9E9E9E"/>
                          </a:solidFill>
                        </a:endParaRPr>
                      </a:p>
                    </p:txBody>
                  </p:sp>
                </p:grpSp>
                <p:sp>
                  <p:nvSpPr>
                    <p:cNvPr id="743" name="Google Shape;743;p46"/>
                    <p:cNvSpPr/>
                    <p:nvPr/>
                  </p:nvSpPr>
                  <p:spPr>
                    <a:xfrm>
                      <a:off x="7172700" y="3778850"/>
                      <a:ext cx="1491900" cy="287700"/>
                    </a:xfrm>
                    <a:prstGeom prst="rect">
                      <a:avLst/>
                    </a:prstGeom>
                    <a:solidFill>
                      <a:srgbClr val="FFFFFF"/>
                    </a:solidFill>
                    <a:ln>
                      <a:noFill/>
                    </a:ln>
                    <a:effectLst>
                      <a:outerShdw rotWithShape="0" algn="bl">
                        <a:srgbClr val="CCCCC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p46"/>
                    <p:cNvCxnSpPr/>
                    <p:nvPr/>
                  </p:nvCxnSpPr>
                  <p:spPr>
                    <a:xfrm flipH="1" rot="10800000">
                      <a:off x="7172690" y="4078650"/>
                      <a:ext cx="405600" cy="300"/>
                    </a:xfrm>
                    <a:prstGeom prst="straightConnector1">
                      <a:avLst/>
                    </a:prstGeom>
                    <a:noFill/>
                    <a:ln cap="flat" cmpd="sng" w="9525">
                      <a:solidFill>
                        <a:srgbClr val="4A86E8"/>
                      </a:solidFill>
                      <a:prstDash val="solid"/>
                      <a:round/>
                      <a:headEnd len="med" w="med" type="none"/>
                      <a:tailEnd len="med" w="med" type="none"/>
                    </a:ln>
                  </p:spPr>
                </p:cxnSp>
              </p:grpSp>
              <p:sp>
                <p:nvSpPr>
                  <p:cNvPr id="745" name="Google Shape;745;p46"/>
                  <p:cNvSpPr/>
                  <p:nvPr/>
                </p:nvSpPr>
                <p:spPr>
                  <a:xfrm>
                    <a:off x="7153000" y="4212950"/>
                    <a:ext cx="15336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350">
                        <a:solidFill>
                          <a:srgbClr val="4285F4"/>
                        </a:solidFill>
                      </a:rPr>
                      <a:t>Bảng tin </a:t>
                    </a:r>
                    <a:r>
                      <a:rPr lang="de" sz="350"/>
                      <a:t>            </a:t>
                    </a:r>
                    <a:r>
                      <a:rPr lang="de" sz="350">
                        <a:solidFill>
                          <a:srgbClr val="434343"/>
                        </a:solidFill>
                      </a:rPr>
                      <a:t>Watch              Nhóm           Thông bán            Menu</a:t>
                    </a:r>
                    <a:endParaRPr sz="350">
                      <a:solidFill>
                        <a:srgbClr val="434343"/>
                      </a:solidFill>
                    </a:endParaRPr>
                  </a:p>
                </p:txBody>
              </p:sp>
            </p:grpSp>
            <p:grpSp>
              <p:nvGrpSpPr>
                <p:cNvPr id="746" name="Google Shape;746;p46"/>
                <p:cNvGrpSpPr/>
                <p:nvPr/>
              </p:nvGrpSpPr>
              <p:grpSpPr>
                <a:xfrm>
                  <a:off x="7268675" y="4113575"/>
                  <a:ext cx="1337188" cy="128850"/>
                  <a:chOff x="7268675" y="4113575"/>
                  <a:chExt cx="1337188" cy="128850"/>
                </a:xfrm>
              </p:grpSpPr>
              <p:pic>
                <p:nvPicPr>
                  <p:cNvPr id="747" name="Google Shape;747;p46"/>
                  <p:cNvPicPr preferRelativeResize="0"/>
                  <p:nvPr/>
                </p:nvPicPr>
                <p:blipFill rotWithShape="1">
                  <a:blip r:embed="rId4">
                    <a:alphaModFix/>
                  </a:blip>
                  <a:srcRect b="25682" l="0" r="89712" t="43920"/>
                  <a:stretch/>
                </p:blipFill>
                <p:spPr>
                  <a:xfrm>
                    <a:off x="7268675" y="4119500"/>
                    <a:ext cx="103975" cy="117000"/>
                  </a:xfrm>
                  <a:prstGeom prst="rect">
                    <a:avLst/>
                  </a:prstGeom>
                  <a:noFill/>
                  <a:ln>
                    <a:noFill/>
                  </a:ln>
                </p:spPr>
              </p:pic>
              <p:pic>
                <p:nvPicPr>
                  <p:cNvPr id="748" name="Google Shape;748;p46"/>
                  <p:cNvPicPr preferRelativeResize="0"/>
                  <p:nvPr/>
                </p:nvPicPr>
                <p:blipFill rotWithShape="1">
                  <a:blip r:embed="rId5">
                    <a:alphaModFix amt="58999"/>
                  </a:blip>
                  <a:srcRect b="69604" l="52652" r="34346" t="-3079"/>
                  <a:stretch/>
                </p:blipFill>
                <p:spPr>
                  <a:xfrm>
                    <a:off x="7857850" y="4113575"/>
                    <a:ext cx="131400" cy="128850"/>
                  </a:xfrm>
                  <a:prstGeom prst="rect">
                    <a:avLst/>
                  </a:prstGeom>
                  <a:noFill/>
                  <a:ln>
                    <a:noFill/>
                  </a:ln>
                </p:spPr>
              </p:pic>
              <p:pic>
                <p:nvPicPr>
                  <p:cNvPr id="749" name="Google Shape;749;p46"/>
                  <p:cNvPicPr preferRelativeResize="0"/>
                  <p:nvPr/>
                </p:nvPicPr>
                <p:blipFill rotWithShape="1">
                  <a:blip r:embed="rId5">
                    <a:alphaModFix amt="58999"/>
                  </a:blip>
                  <a:srcRect b="69604" l="88229" r="-1229" t="-3079"/>
                  <a:stretch/>
                </p:blipFill>
                <p:spPr>
                  <a:xfrm>
                    <a:off x="8474462" y="4113575"/>
                    <a:ext cx="131400" cy="128850"/>
                  </a:xfrm>
                  <a:prstGeom prst="rect">
                    <a:avLst/>
                  </a:prstGeom>
                  <a:noFill/>
                  <a:ln>
                    <a:noFill/>
                  </a:ln>
                </p:spPr>
              </p:pic>
              <p:pic>
                <p:nvPicPr>
                  <p:cNvPr id="750" name="Google Shape;750;p46"/>
                  <p:cNvPicPr preferRelativeResize="0"/>
                  <p:nvPr/>
                </p:nvPicPr>
                <p:blipFill rotWithShape="1">
                  <a:blip r:embed="rId5">
                    <a:alphaModFix amt="58999"/>
                  </a:blip>
                  <a:srcRect b="70849" l="69613" r="17385" t="-4324"/>
                  <a:stretch/>
                </p:blipFill>
                <p:spPr>
                  <a:xfrm>
                    <a:off x="8160250" y="4113575"/>
                    <a:ext cx="131400" cy="128850"/>
                  </a:xfrm>
                  <a:prstGeom prst="rect">
                    <a:avLst/>
                  </a:prstGeom>
                  <a:noFill/>
                  <a:ln>
                    <a:noFill/>
                  </a:ln>
                </p:spPr>
              </p:pic>
              <p:grpSp>
                <p:nvGrpSpPr>
                  <p:cNvPr id="751" name="Google Shape;751;p46"/>
                  <p:cNvGrpSpPr/>
                  <p:nvPr/>
                </p:nvGrpSpPr>
                <p:grpSpPr>
                  <a:xfrm>
                    <a:off x="7577800" y="4136300"/>
                    <a:ext cx="99000" cy="94300"/>
                    <a:chOff x="7577800" y="4136300"/>
                    <a:chExt cx="99000" cy="94300"/>
                  </a:xfrm>
                </p:grpSpPr>
                <p:grpSp>
                  <p:nvGrpSpPr>
                    <p:cNvPr id="752" name="Google Shape;752;p46"/>
                    <p:cNvGrpSpPr/>
                    <p:nvPr/>
                  </p:nvGrpSpPr>
                  <p:grpSpPr>
                    <a:xfrm>
                      <a:off x="7577800" y="4136300"/>
                      <a:ext cx="99000" cy="79200"/>
                      <a:chOff x="7577800" y="4136300"/>
                      <a:chExt cx="99000" cy="79200"/>
                    </a:xfrm>
                  </p:grpSpPr>
                  <p:sp>
                    <p:nvSpPr>
                      <p:cNvPr id="753" name="Google Shape;753;p46"/>
                      <p:cNvSpPr/>
                      <p:nvPr/>
                    </p:nvSpPr>
                    <p:spPr>
                      <a:xfrm>
                        <a:off x="7577800" y="4136300"/>
                        <a:ext cx="99000" cy="792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rot="5400000">
                        <a:off x="7610050" y="4162550"/>
                        <a:ext cx="34500" cy="26700"/>
                      </a:xfrm>
                      <a:prstGeom prst="triangle">
                        <a:avLst>
                          <a:gd fmla="val 48116"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5" name="Google Shape;755;p46"/>
                    <p:cNvCxnSpPr/>
                    <p:nvPr/>
                  </p:nvCxnSpPr>
                  <p:spPr>
                    <a:xfrm>
                      <a:off x="7598050" y="4230300"/>
                      <a:ext cx="58500" cy="300"/>
                    </a:xfrm>
                    <a:prstGeom prst="straightConnector1">
                      <a:avLst/>
                    </a:prstGeom>
                    <a:noFill/>
                    <a:ln cap="flat" cmpd="sng" w="9525">
                      <a:solidFill>
                        <a:srgbClr val="9E9E9E"/>
                      </a:solidFill>
                      <a:prstDash val="solid"/>
                      <a:round/>
                      <a:headEnd len="med" w="med" type="none"/>
                      <a:tailEnd len="med" w="med" type="none"/>
                    </a:ln>
                  </p:spPr>
                </p:cxnSp>
              </p:grpSp>
            </p:grpSp>
          </p:grpSp>
          <p:grpSp>
            <p:nvGrpSpPr>
              <p:cNvPr id="756" name="Google Shape;756;p46"/>
              <p:cNvGrpSpPr/>
              <p:nvPr/>
            </p:nvGrpSpPr>
            <p:grpSpPr>
              <a:xfrm>
                <a:off x="7268674" y="1651592"/>
                <a:ext cx="640051" cy="204132"/>
                <a:chOff x="7230274" y="1659292"/>
                <a:chExt cx="640051" cy="204132"/>
              </a:xfrm>
            </p:grpSpPr>
            <p:grpSp>
              <p:nvGrpSpPr>
                <p:cNvPr id="757" name="Google Shape;757;p46"/>
                <p:cNvGrpSpPr/>
                <p:nvPr/>
              </p:nvGrpSpPr>
              <p:grpSpPr>
                <a:xfrm>
                  <a:off x="7230274" y="1659292"/>
                  <a:ext cx="640051" cy="204132"/>
                  <a:chOff x="7230274" y="1659292"/>
                  <a:chExt cx="640051" cy="204132"/>
                </a:xfrm>
              </p:grpSpPr>
              <p:sp>
                <p:nvSpPr>
                  <p:cNvPr id="758" name="Google Shape;758;p46"/>
                  <p:cNvSpPr/>
                  <p:nvPr/>
                </p:nvSpPr>
                <p:spPr>
                  <a:xfrm>
                    <a:off x="7348925" y="1683925"/>
                    <a:ext cx="5214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 sz="600"/>
                      <a:t>Club Piaf</a:t>
                    </a:r>
                    <a:endParaRPr sz="500"/>
                  </a:p>
                  <a:p>
                    <a:pPr indent="0" lvl="0" marL="0" rtl="0" algn="l">
                      <a:spcBef>
                        <a:spcPts val="0"/>
                      </a:spcBef>
                      <a:spcAft>
                        <a:spcPts val="0"/>
                      </a:spcAft>
                      <a:buNone/>
                    </a:pPr>
                    <a:r>
                      <a:rPr lang="de" sz="400">
                        <a:solidFill>
                          <a:srgbClr val="9E9E9E"/>
                        </a:solidFill>
                      </a:rPr>
                      <a:t>3 giờ </a:t>
                    </a:r>
                    <a:r>
                      <a:rPr lang="de" sz="400"/>
                      <a:t> </a:t>
                    </a:r>
                    <a:endParaRPr sz="400"/>
                  </a:p>
                </p:txBody>
              </p:sp>
              <p:pic>
                <p:nvPicPr>
                  <p:cNvPr id="759" name="Google Shape;759;p46"/>
                  <p:cNvPicPr preferRelativeResize="0"/>
                  <p:nvPr/>
                </p:nvPicPr>
                <p:blipFill rotWithShape="1">
                  <a:blip r:embed="rId6">
                    <a:alphaModFix/>
                  </a:blip>
                  <a:srcRect b="0" l="0" r="0" t="-10950"/>
                  <a:stretch/>
                </p:blipFill>
                <p:spPr>
                  <a:xfrm>
                    <a:off x="7230274" y="1659292"/>
                    <a:ext cx="185225" cy="204132"/>
                  </a:xfrm>
                  <a:prstGeom prst="rect">
                    <a:avLst/>
                  </a:prstGeom>
                  <a:noFill/>
                  <a:ln>
                    <a:noFill/>
                  </a:ln>
                </p:spPr>
              </p:pic>
            </p:grpSp>
            <p:pic>
              <p:nvPicPr>
                <p:cNvPr id="760" name="Google Shape;760;p46"/>
                <p:cNvPicPr preferRelativeResize="0"/>
                <p:nvPr/>
              </p:nvPicPr>
              <p:blipFill>
                <a:blip r:embed="rId7">
                  <a:alphaModFix amt="75000"/>
                </a:blip>
                <a:stretch>
                  <a:fillRect/>
                </a:stretch>
              </p:blipFill>
              <p:spPr>
                <a:xfrm>
                  <a:off x="7599625" y="1797125"/>
                  <a:ext cx="49375" cy="49175"/>
                </a:xfrm>
                <a:prstGeom prst="rect">
                  <a:avLst/>
                </a:prstGeom>
                <a:noFill/>
                <a:ln>
                  <a:noFill/>
                </a:ln>
              </p:spPr>
            </p:pic>
            <p:sp>
              <p:nvSpPr>
                <p:cNvPr id="761" name="Google Shape;761;p46"/>
                <p:cNvSpPr/>
                <p:nvPr/>
              </p:nvSpPr>
              <p:spPr>
                <a:xfrm>
                  <a:off x="7472925" y="1778025"/>
                  <a:ext cx="145200" cy="5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400">
                      <a:solidFill>
                        <a:srgbClr val="9E9E9E"/>
                      </a:solidFill>
                    </a:rPr>
                    <a:t>.</a:t>
                  </a:r>
                  <a:endParaRPr b="1" sz="400">
                    <a:solidFill>
                      <a:srgbClr val="9E9E9E"/>
                    </a:solidFill>
                  </a:endParaRPr>
                </a:p>
              </p:txBody>
            </p:sp>
          </p:grpSp>
          <p:grpSp>
            <p:nvGrpSpPr>
              <p:cNvPr id="762" name="Google Shape;762;p46"/>
              <p:cNvGrpSpPr/>
              <p:nvPr/>
            </p:nvGrpSpPr>
            <p:grpSpPr>
              <a:xfrm>
                <a:off x="7213600" y="3806825"/>
                <a:ext cx="1419900" cy="214850"/>
                <a:chOff x="7213600" y="3806825"/>
                <a:chExt cx="1419900" cy="214850"/>
              </a:xfrm>
            </p:grpSpPr>
            <p:grpSp>
              <p:nvGrpSpPr>
                <p:cNvPr id="763" name="Google Shape;763;p46"/>
                <p:cNvGrpSpPr/>
                <p:nvPr/>
              </p:nvGrpSpPr>
              <p:grpSpPr>
                <a:xfrm>
                  <a:off x="7213600" y="3806825"/>
                  <a:ext cx="1419900" cy="142800"/>
                  <a:chOff x="7213600" y="3806825"/>
                  <a:chExt cx="1419900" cy="142800"/>
                </a:xfrm>
              </p:grpSpPr>
              <p:sp>
                <p:nvSpPr>
                  <p:cNvPr id="764" name="Google Shape;764;p46"/>
                  <p:cNvSpPr/>
                  <p:nvPr/>
                </p:nvSpPr>
                <p:spPr>
                  <a:xfrm>
                    <a:off x="7213600" y="3806825"/>
                    <a:ext cx="896400" cy="1428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FFFFFF"/>
                        </a:solidFill>
                        <a:latin typeface="Open Sans"/>
                        <a:ea typeface="Open Sans"/>
                        <a:cs typeface="Open Sans"/>
                        <a:sym typeface="Open Sans"/>
                      </a:rPr>
                      <a:t>              Sử dụng ứng dụng</a:t>
                    </a:r>
                    <a:endParaRPr sz="400">
                      <a:solidFill>
                        <a:srgbClr val="FFFFFF"/>
                      </a:solidFill>
                      <a:latin typeface="Open Sans"/>
                      <a:ea typeface="Open Sans"/>
                      <a:cs typeface="Open Sans"/>
                      <a:sym typeface="Open Sans"/>
                    </a:endParaRPr>
                  </a:p>
                </p:txBody>
              </p:sp>
              <p:grpSp>
                <p:nvGrpSpPr>
                  <p:cNvPr id="765" name="Google Shape;765;p46"/>
                  <p:cNvGrpSpPr/>
                  <p:nvPr/>
                </p:nvGrpSpPr>
                <p:grpSpPr>
                  <a:xfrm>
                    <a:off x="8138050" y="3806825"/>
                    <a:ext cx="495450" cy="142800"/>
                    <a:chOff x="8138050" y="3806825"/>
                    <a:chExt cx="495450" cy="142800"/>
                  </a:xfrm>
                </p:grpSpPr>
                <p:grpSp>
                  <p:nvGrpSpPr>
                    <p:cNvPr id="766" name="Google Shape;766;p46"/>
                    <p:cNvGrpSpPr/>
                    <p:nvPr/>
                  </p:nvGrpSpPr>
                  <p:grpSpPr>
                    <a:xfrm>
                      <a:off x="8361400" y="3806825"/>
                      <a:ext cx="272100" cy="142800"/>
                      <a:chOff x="8361400" y="3806825"/>
                      <a:chExt cx="272100" cy="142800"/>
                    </a:xfrm>
                  </p:grpSpPr>
                  <p:sp>
                    <p:nvSpPr>
                      <p:cNvPr id="767" name="Google Shape;767;p46"/>
                      <p:cNvSpPr/>
                      <p:nvPr/>
                    </p:nvSpPr>
                    <p:spPr>
                      <a:xfrm>
                        <a:off x="8397400"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sp>
                    <p:nvSpPr>
                      <p:cNvPr id="768" name="Google Shape;768;p46"/>
                      <p:cNvSpPr/>
                      <p:nvPr/>
                    </p:nvSpPr>
                    <p:spPr>
                      <a:xfrm>
                        <a:off x="8361400" y="3806825"/>
                        <a:ext cx="272100" cy="81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700">
                            <a:solidFill>
                              <a:srgbClr val="434343"/>
                            </a:solidFill>
                          </a:rPr>
                          <a:t>...</a:t>
                        </a:r>
                        <a:endParaRPr b="1" sz="700">
                          <a:solidFill>
                            <a:srgbClr val="434343"/>
                          </a:solidFill>
                        </a:endParaRPr>
                      </a:p>
                    </p:txBody>
                  </p:sp>
                </p:grpSp>
                <p:grpSp>
                  <p:nvGrpSpPr>
                    <p:cNvPr id="769" name="Google Shape;769;p46"/>
                    <p:cNvGrpSpPr/>
                    <p:nvPr/>
                  </p:nvGrpSpPr>
                  <p:grpSpPr>
                    <a:xfrm>
                      <a:off x="8138050" y="3806825"/>
                      <a:ext cx="212775" cy="142800"/>
                      <a:chOff x="8138050" y="3806825"/>
                      <a:chExt cx="212775" cy="142800"/>
                    </a:xfrm>
                  </p:grpSpPr>
                  <p:sp>
                    <p:nvSpPr>
                      <p:cNvPr id="770" name="Google Shape;770;p46"/>
                      <p:cNvSpPr/>
                      <p:nvPr/>
                    </p:nvSpPr>
                    <p:spPr>
                      <a:xfrm>
                        <a:off x="8150725"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pic>
                    <p:nvPicPr>
                      <p:cNvPr id="771" name="Google Shape;771;p46"/>
                      <p:cNvPicPr preferRelativeResize="0"/>
                      <p:nvPr/>
                    </p:nvPicPr>
                    <p:blipFill rotWithShape="1">
                      <a:blip r:embed="rId8">
                        <a:alphaModFix/>
                      </a:blip>
                      <a:srcRect b="19080" l="0" r="0" t="0"/>
                      <a:stretch/>
                    </p:blipFill>
                    <p:spPr>
                      <a:xfrm>
                        <a:off x="8213200" y="3841325"/>
                        <a:ext cx="75150" cy="73800"/>
                      </a:xfrm>
                      <a:prstGeom prst="rect">
                        <a:avLst/>
                      </a:prstGeom>
                      <a:noFill/>
                      <a:ln>
                        <a:noFill/>
                      </a:ln>
                    </p:spPr>
                  </p:pic>
                  <p:sp>
                    <p:nvSpPr>
                      <p:cNvPr id="772" name="Google Shape;772;p46"/>
                      <p:cNvSpPr/>
                      <p:nvPr/>
                    </p:nvSpPr>
                    <p:spPr>
                      <a:xfrm>
                        <a:off x="8138050" y="3838325"/>
                        <a:ext cx="81900" cy="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600">
                            <a:solidFill>
                              <a:srgbClr val="FFFFFF"/>
                            </a:solidFill>
                          </a:rPr>
                          <a:t>~</a:t>
                        </a:r>
                        <a:endParaRPr sz="600">
                          <a:solidFill>
                            <a:srgbClr val="FFFFFF"/>
                          </a:solidFill>
                        </a:endParaRPr>
                      </a:p>
                    </p:txBody>
                  </p:sp>
                </p:grpSp>
              </p:grpSp>
            </p:grpSp>
            <p:sp>
              <p:nvSpPr>
                <p:cNvPr id="773" name="Google Shape;773;p46"/>
                <p:cNvSpPr/>
                <p:nvPr/>
              </p:nvSpPr>
              <p:spPr>
                <a:xfrm>
                  <a:off x="7213600" y="3951175"/>
                  <a:ext cx="895200" cy="7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e" sz="400">
                      <a:solidFill>
                        <a:srgbClr val="666666"/>
                      </a:solidFill>
                      <a:latin typeface="Open Sans"/>
                      <a:ea typeface="Open Sans"/>
                      <a:cs typeface="Open Sans"/>
                      <a:sym typeface="Open Sans"/>
                    </a:rPr>
                    <a:t>onlink.to</a:t>
                  </a:r>
                  <a:endParaRPr sz="400">
                    <a:solidFill>
                      <a:srgbClr val="666666"/>
                    </a:solidFill>
                    <a:latin typeface="Open Sans"/>
                    <a:ea typeface="Open Sans"/>
                    <a:cs typeface="Open Sans"/>
                    <a:sym typeface="Open Sans"/>
                  </a:endParaRPr>
                </a:p>
              </p:txBody>
            </p:sp>
          </p:grpSp>
        </p:grpSp>
        <p:pic>
          <p:nvPicPr>
            <p:cNvPr id="774" name="Google Shape;774;p46"/>
            <p:cNvPicPr preferRelativeResize="0"/>
            <p:nvPr/>
          </p:nvPicPr>
          <p:blipFill rotWithShape="1">
            <a:blip r:embed="rId9">
              <a:alphaModFix/>
            </a:blip>
            <a:srcRect b="0" l="6407" r="7696" t="0"/>
            <a:stretch/>
          </p:blipFill>
          <p:spPr>
            <a:xfrm>
              <a:off x="7330813" y="3846525"/>
              <a:ext cx="68038" cy="73800"/>
            </a:xfrm>
            <a:prstGeom prst="rect">
              <a:avLst/>
            </a:prstGeom>
            <a:noFill/>
            <a:ln>
              <a:noFill/>
            </a:ln>
          </p:spPr>
        </p:pic>
      </p:grpSp>
      <p:cxnSp>
        <p:nvCxnSpPr>
          <p:cNvPr id="775" name="Google Shape;775;p46"/>
          <p:cNvCxnSpPr/>
          <p:nvPr/>
        </p:nvCxnSpPr>
        <p:spPr>
          <a:xfrm rot="10800000">
            <a:off x="1764367" y="4713788"/>
            <a:ext cx="103500" cy="0"/>
          </a:xfrm>
          <a:prstGeom prst="straightConnector1">
            <a:avLst/>
          </a:prstGeom>
          <a:noFill/>
          <a:ln cap="flat" cmpd="sng" w="28575">
            <a:solidFill>
              <a:srgbClr val="FFFFFF"/>
            </a:solidFill>
            <a:prstDash val="solid"/>
            <a:round/>
            <a:headEnd len="med" w="med" type="none"/>
            <a:tailEnd len="med" w="med" type="none"/>
          </a:ln>
        </p:spPr>
      </p:cxnSp>
      <p:pic>
        <p:nvPicPr>
          <p:cNvPr id="776" name="Google Shape;776;p46"/>
          <p:cNvPicPr preferRelativeResize="0"/>
          <p:nvPr/>
        </p:nvPicPr>
        <p:blipFill rotWithShape="1">
          <a:blip r:embed="rId10">
            <a:alphaModFix/>
          </a:blip>
          <a:srcRect b="1247" l="0" r="0" t="1257"/>
          <a:stretch/>
        </p:blipFill>
        <p:spPr>
          <a:xfrm>
            <a:off x="956954" y="2531944"/>
            <a:ext cx="1671404" cy="1629450"/>
          </a:xfrm>
          <a:prstGeom prst="rect">
            <a:avLst/>
          </a:prstGeom>
          <a:noFill/>
          <a:ln>
            <a:noFill/>
          </a:ln>
        </p:spPr>
      </p:pic>
      <p:sp>
        <p:nvSpPr>
          <p:cNvPr id="777" name="Google Shape;777;p46"/>
          <p:cNvSpPr txBox="1"/>
          <p:nvPr/>
        </p:nvSpPr>
        <p:spPr>
          <a:xfrm>
            <a:off x="2868175" y="1346250"/>
            <a:ext cx="5738400" cy="3526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de" sz="1200">
                <a:solidFill>
                  <a:srgbClr val="980000"/>
                </a:solidFill>
                <a:latin typeface="Proxima Nova"/>
                <a:ea typeface="Proxima Nova"/>
                <a:cs typeface="Proxima Nova"/>
                <a:sym typeface="Proxima Nova"/>
              </a:rPr>
              <a:t>Phụ nữ xịn - Vùng kín phải xinh cùng Tứ đại chăm sóc vùng kín Dr. Douxi</a:t>
            </a:r>
            <a:endParaRPr b="1">
              <a:solidFill>
                <a:srgbClr val="980000"/>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Giới thiệu ngắn về thương hiệu &amp; sản phẩm</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Giới thiệu sản phẩm best seller</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Công dụng nổi bật của sản phẩm</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Địa chỉ</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Website và fanpage chính thức</a:t>
            </a:r>
            <a:endParaRPr sz="1200">
              <a:solidFill>
                <a:srgbClr val="3B251F"/>
              </a:solidFill>
              <a:latin typeface="Open Sans SemiBold"/>
              <a:ea typeface="Open Sans SemiBold"/>
              <a:cs typeface="Open Sans SemiBold"/>
              <a:sym typeface="Open Sans SemiBold"/>
            </a:endParaRPr>
          </a:p>
          <a:p>
            <a:pPr indent="-304800" lvl="0" marL="457200" rtl="0" algn="l">
              <a:spcBef>
                <a:spcPts val="1000"/>
              </a:spcBef>
              <a:spcAft>
                <a:spcPts val="0"/>
              </a:spcAft>
              <a:buClr>
                <a:srgbClr val="3B251F"/>
              </a:buClr>
              <a:buSzPts val="1200"/>
              <a:buFont typeface="Open Sans SemiBold"/>
              <a:buChar char="❏"/>
            </a:pPr>
            <a:r>
              <a:rPr lang="de" sz="1200">
                <a:solidFill>
                  <a:srgbClr val="3B251F"/>
                </a:solidFill>
                <a:latin typeface="Open Sans SemiBold"/>
                <a:ea typeface="Open Sans SemiBold"/>
                <a:cs typeface="Open Sans SemiBold"/>
                <a:sym typeface="Open Sans SemiBold"/>
              </a:rPr>
              <a:t>Hashtag thương hiệu</a:t>
            </a:r>
            <a:endParaRPr sz="1200">
              <a:solidFill>
                <a:srgbClr val="3B251F"/>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200">
              <a:solidFill>
                <a:srgbClr val="3B251F"/>
              </a:solidFill>
              <a:latin typeface="Open Sans SemiBold"/>
              <a:ea typeface="Open Sans SemiBold"/>
              <a:cs typeface="Open Sans SemiBold"/>
              <a:sym typeface="Open Sans SemiBold"/>
            </a:endParaRPr>
          </a:p>
          <a:p>
            <a:pPr indent="0" lvl="0" marL="0" rtl="0" algn="l">
              <a:spcBef>
                <a:spcPts val="0"/>
              </a:spcBef>
              <a:spcAft>
                <a:spcPts val="0"/>
              </a:spcAft>
              <a:buNone/>
            </a:pPr>
            <a:r>
              <a:rPr lang="de" sz="1200">
                <a:solidFill>
                  <a:srgbClr val="3B251F"/>
                </a:solidFill>
                <a:latin typeface="Open Sans SemiBold"/>
                <a:ea typeface="Open Sans SemiBold"/>
                <a:cs typeface="Open Sans SemiBold"/>
                <a:sym typeface="Open Sans SemiBold"/>
              </a:rPr>
              <a:t>Đề xuất định dạng hình ảnh: </a:t>
            </a:r>
            <a:endParaRPr sz="1200">
              <a:solidFill>
                <a:srgbClr val="3B251F"/>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200">
              <a:solidFill>
                <a:srgbClr val="3B251F"/>
              </a:solidFill>
              <a:latin typeface="Open Sans SemiBold"/>
              <a:ea typeface="Open Sans SemiBold"/>
              <a:cs typeface="Open Sans SemiBold"/>
              <a:sym typeface="Open Sans SemiBold"/>
            </a:endParaRPr>
          </a:p>
          <a:p>
            <a:pPr indent="0" lvl="0" marL="0" rtl="0" algn="l">
              <a:spcBef>
                <a:spcPts val="0"/>
              </a:spcBef>
              <a:spcAft>
                <a:spcPts val="0"/>
              </a:spcAft>
              <a:buNone/>
            </a:pPr>
            <a:r>
              <a:rPr lang="de" sz="1200">
                <a:solidFill>
                  <a:srgbClr val="3B251F"/>
                </a:solidFill>
                <a:latin typeface="Open Sans SemiBold"/>
                <a:ea typeface="Open Sans SemiBold"/>
                <a:cs typeface="Open Sans SemiBold"/>
                <a:sym typeface="Open Sans SemiBold"/>
              </a:rPr>
              <a:t>Single - image (1 hình ảnh)</a:t>
            </a:r>
            <a:endParaRPr>
              <a:solidFill>
                <a:srgbClr val="3B251F"/>
              </a:solidFill>
              <a:latin typeface="Open Sans SemiBold"/>
              <a:ea typeface="Open Sans SemiBold"/>
              <a:cs typeface="Open Sans SemiBold"/>
              <a:sym typeface="Open Sa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cxnSp>
        <p:nvCxnSpPr>
          <p:cNvPr id="782" name="Google Shape;782;p47"/>
          <p:cNvCxnSpPr/>
          <p:nvPr/>
        </p:nvCxnSpPr>
        <p:spPr>
          <a:xfrm rot="10800000">
            <a:off x="4507567" y="4485188"/>
            <a:ext cx="103500" cy="0"/>
          </a:xfrm>
          <a:prstGeom prst="straightConnector1">
            <a:avLst/>
          </a:prstGeom>
          <a:noFill/>
          <a:ln cap="flat" cmpd="sng" w="28575">
            <a:solidFill>
              <a:srgbClr val="FFFFFF"/>
            </a:solidFill>
            <a:prstDash val="solid"/>
            <a:round/>
            <a:headEnd len="med" w="med" type="none"/>
            <a:tailEnd len="med" w="med" type="none"/>
          </a:ln>
        </p:spPr>
      </p:cxnSp>
      <p:sp>
        <p:nvSpPr>
          <p:cNvPr id="783" name="Google Shape;783;p47"/>
          <p:cNvSpPr txBox="1"/>
          <p:nvPr/>
        </p:nvSpPr>
        <p:spPr>
          <a:xfrm>
            <a:off x="869300" y="166875"/>
            <a:ext cx="7213200" cy="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 sz="2400">
                <a:solidFill>
                  <a:schemeClr val="dk1"/>
                </a:solidFill>
                <a:latin typeface="Proxima Nova Extrabold"/>
                <a:ea typeface="Proxima Nova Extrabold"/>
                <a:cs typeface="Proxima Nova Extrabold"/>
                <a:sym typeface="Proxima Nova Extrabold"/>
              </a:rPr>
              <a:t>HIỂN THỊ BÀI QUẢNG BÁ THƯƠNG HIỆU</a:t>
            </a:r>
            <a:endParaRPr sz="2400">
              <a:solidFill>
                <a:schemeClr val="dk1"/>
              </a:solidFill>
              <a:latin typeface="Proxima Nova Extrabold"/>
              <a:ea typeface="Proxima Nova Extrabold"/>
              <a:cs typeface="Proxima Nova Extrabold"/>
              <a:sym typeface="Proxima Nova Extrabold"/>
            </a:endParaRPr>
          </a:p>
          <a:p>
            <a:pPr indent="0" lvl="0" marL="0" rtl="0" algn="l">
              <a:lnSpc>
                <a:spcPct val="115000"/>
              </a:lnSpc>
              <a:spcBef>
                <a:spcPts val="0"/>
              </a:spcBef>
              <a:spcAft>
                <a:spcPts val="0"/>
              </a:spcAft>
              <a:buNone/>
            </a:pPr>
            <a:r>
              <a:rPr lang="de" sz="2000">
                <a:solidFill>
                  <a:schemeClr val="dk1"/>
                </a:solidFill>
                <a:latin typeface="Proxima Nova Extrabold"/>
                <a:ea typeface="Proxima Nova Extrabold"/>
                <a:cs typeface="Proxima Nova Extrabold"/>
                <a:sym typeface="Proxima Nova Extrabold"/>
              </a:rPr>
              <a:t>Trên Fanpage Club Piaf</a:t>
            </a:r>
            <a:endParaRPr sz="1000">
              <a:solidFill>
                <a:schemeClr val="dk1"/>
              </a:solidFill>
              <a:latin typeface="Proxima Nova Extrabold"/>
              <a:ea typeface="Proxima Nova Extrabold"/>
              <a:cs typeface="Proxima Nova Extrabold"/>
              <a:sym typeface="Proxima Nova Extrabold"/>
            </a:endParaRPr>
          </a:p>
        </p:txBody>
      </p:sp>
      <p:grpSp>
        <p:nvGrpSpPr>
          <p:cNvPr id="784" name="Google Shape;784;p47"/>
          <p:cNvGrpSpPr/>
          <p:nvPr/>
        </p:nvGrpSpPr>
        <p:grpSpPr>
          <a:xfrm>
            <a:off x="3680531" y="1117643"/>
            <a:ext cx="1851075" cy="3539513"/>
            <a:chOff x="7141600" y="1152812"/>
            <a:chExt cx="1558800" cy="3229188"/>
          </a:xfrm>
        </p:grpSpPr>
        <p:grpSp>
          <p:nvGrpSpPr>
            <p:cNvPr id="785" name="Google Shape;785;p47"/>
            <p:cNvGrpSpPr/>
            <p:nvPr/>
          </p:nvGrpSpPr>
          <p:grpSpPr>
            <a:xfrm>
              <a:off x="7141600" y="1152812"/>
              <a:ext cx="1558800" cy="3229188"/>
              <a:chOff x="7141600" y="1152812"/>
              <a:chExt cx="1558800" cy="3229188"/>
            </a:xfrm>
          </p:grpSpPr>
          <p:grpSp>
            <p:nvGrpSpPr>
              <p:cNvPr id="786" name="Google Shape;786;p47"/>
              <p:cNvGrpSpPr/>
              <p:nvPr/>
            </p:nvGrpSpPr>
            <p:grpSpPr>
              <a:xfrm>
                <a:off x="7141600" y="1152812"/>
                <a:ext cx="1558800" cy="3229188"/>
                <a:chOff x="7141600" y="1152812"/>
                <a:chExt cx="1558800" cy="3229188"/>
              </a:xfrm>
            </p:grpSpPr>
            <p:grpSp>
              <p:nvGrpSpPr>
                <p:cNvPr id="787" name="Google Shape;787;p47"/>
                <p:cNvGrpSpPr/>
                <p:nvPr/>
              </p:nvGrpSpPr>
              <p:grpSpPr>
                <a:xfrm>
                  <a:off x="7141600" y="1152812"/>
                  <a:ext cx="1558800" cy="3229188"/>
                  <a:chOff x="7141600" y="1152812"/>
                  <a:chExt cx="1558800" cy="3229188"/>
                </a:xfrm>
              </p:grpSpPr>
              <p:grpSp>
                <p:nvGrpSpPr>
                  <p:cNvPr id="788" name="Google Shape;788;p47"/>
                  <p:cNvGrpSpPr/>
                  <p:nvPr/>
                </p:nvGrpSpPr>
                <p:grpSpPr>
                  <a:xfrm>
                    <a:off x="7141600" y="1152812"/>
                    <a:ext cx="1558800" cy="3229188"/>
                    <a:chOff x="7141600" y="1152812"/>
                    <a:chExt cx="1558800" cy="3229188"/>
                  </a:xfrm>
                </p:grpSpPr>
                <p:grpSp>
                  <p:nvGrpSpPr>
                    <p:cNvPr id="789" name="Google Shape;789;p47"/>
                    <p:cNvGrpSpPr/>
                    <p:nvPr/>
                  </p:nvGrpSpPr>
                  <p:grpSpPr>
                    <a:xfrm>
                      <a:off x="7141600" y="1152812"/>
                      <a:ext cx="1558800" cy="3229188"/>
                      <a:chOff x="7141600" y="1152812"/>
                      <a:chExt cx="1558800" cy="3229188"/>
                    </a:xfrm>
                  </p:grpSpPr>
                  <p:grpSp>
                    <p:nvGrpSpPr>
                      <p:cNvPr id="790" name="Google Shape;790;p47"/>
                      <p:cNvGrpSpPr/>
                      <p:nvPr/>
                    </p:nvGrpSpPr>
                    <p:grpSpPr>
                      <a:xfrm>
                        <a:off x="7141600" y="1152812"/>
                        <a:ext cx="1558800" cy="3229188"/>
                        <a:chOff x="7141600" y="1152812"/>
                        <a:chExt cx="1558800" cy="3229188"/>
                      </a:xfrm>
                    </p:grpSpPr>
                    <p:grpSp>
                      <p:nvGrpSpPr>
                        <p:cNvPr id="791" name="Google Shape;791;p47"/>
                        <p:cNvGrpSpPr/>
                        <p:nvPr/>
                      </p:nvGrpSpPr>
                      <p:grpSpPr>
                        <a:xfrm>
                          <a:off x="7141600" y="1152812"/>
                          <a:ext cx="1558800" cy="3229188"/>
                          <a:chOff x="7141600" y="1152812"/>
                          <a:chExt cx="1558800" cy="3229188"/>
                        </a:xfrm>
                      </p:grpSpPr>
                      <p:grpSp>
                        <p:nvGrpSpPr>
                          <p:cNvPr id="792" name="Google Shape;792;p47"/>
                          <p:cNvGrpSpPr/>
                          <p:nvPr/>
                        </p:nvGrpSpPr>
                        <p:grpSpPr>
                          <a:xfrm>
                            <a:off x="7149950" y="1155200"/>
                            <a:ext cx="1531038" cy="3226800"/>
                            <a:chOff x="7398688" y="1152800"/>
                            <a:chExt cx="1531038" cy="3226800"/>
                          </a:xfrm>
                        </p:grpSpPr>
                        <p:sp>
                          <p:nvSpPr>
                            <p:cNvPr id="793" name="Google Shape;793;p47"/>
                            <p:cNvSpPr/>
                            <p:nvPr/>
                          </p:nvSpPr>
                          <p:spPr>
                            <a:xfrm>
                              <a:off x="7398825" y="1152800"/>
                              <a:ext cx="1530900" cy="3226800"/>
                            </a:xfrm>
                            <a:prstGeom prst="roundRect">
                              <a:avLst>
                                <a:gd fmla="val 602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7398688" y="1559375"/>
                              <a:ext cx="1530900" cy="4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47"/>
                          <p:cNvSpPr/>
                          <p:nvPr/>
                        </p:nvSpPr>
                        <p:spPr>
                          <a:xfrm>
                            <a:off x="7157025" y="1152812"/>
                            <a:ext cx="1521600" cy="3226800"/>
                          </a:xfrm>
                          <a:prstGeom prst="roundRect">
                            <a:avLst>
                              <a:gd fmla="val 6029"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7141600" y="1411575"/>
                            <a:ext cx="1558800" cy="11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500">
                                <a:solidFill>
                                  <a:srgbClr val="4285F4"/>
                                </a:solidFill>
                              </a:rPr>
                              <a:t>Trang chủ </a:t>
                            </a:r>
                            <a:r>
                              <a:rPr b="1" lang="de" sz="500"/>
                              <a:t> </a:t>
                            </a:r>
                            <a:r>
                              <a:rPr lang="de" sz="500"/>
                              <a:t>  </a:t>
                            </a:r>
                            <a:r>
                              <a:rPr b="1" lang="de" sz="500">
                                <a:solidFill>
                                  <a:srgbClr val="434343"/>
                                </a:solidFill>
                              </a:rPr>
                              <a:t>Bài viết    Ảnh   Video   Giới thiệu</a:t>
                            </a:r>
                            <a:endParaRPr b="1" sz="500">
                              <a:solidFill>
                                <a:srgbClr val="434343"/>
                              </a:solidFill>
                            </a:endParaRPr>
                          </a:p>
                        </p:txBody>
                      </p:sp>
                      <p:pic>
                        <p:nvPicPr>
                          <p:cNvPr id="797" name="Google Shape;797;p47"/>
                          <p:cNvPicPr preferRelativeResize="0"/>
                          <p:nvPr/>
                        </p:nvPicPr>
                        <p:blipFill rotWithShape="1">
                          <a:blip r:embed="rId3">
                            <a:alphaModFix/>
                          </a:blip>
                          <a:srcRect b="86416" l="11355" r="11347" t="9519"/>
                          <a:stretch/>
                        </p:blipFill>
                        <p:spPr>
                          <a:xfrm>
                            <a:off x="7215275" y="1205400"/>
                            <a:ext cx="1400401" cy="142900"/>
                          </a:xfrm>
                          <a:prstGeom prst="rect">
                            <a:avLst/>
                          </a:prstGeom>
                          <a:noFill/>
                          <a:ln>
                            <a:noFill/>
                          </a:ln>
                        </p:spPr>
                      </p:pic>
                      <p:sp>
                        <p:nvSpPr>
                          <p:cNvPr id="798" name="Google Shape;798;p47"/>
                          <p:cNvSpPr/>
                          <p:nvPr/>
                        </p:nvSpPr>
                        <p:spPr>
                          <a:xfrm>
                            <a:off x="7172688" y="1351450"/>
                            <a:ext cx="1491900" cy="3900"/>
                          </a:xfrm>
                          <a:prstGeom prst="rect">
                            <a:avLst/>
                          </a:prstGeom>
                          <a:solidFill>
                            <a:srgbClr val="FFFFFF"/>
                          </a:solidFill>
                          <a:ln>
                            <a:noFill/>
                          </a:ln>
                          <a:effectLst>
                            <a:outerShdw rotWithShape="0" algn="bl" dir="5580000" dist="2857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799" name="Google Shape;799;p47"/>
                          <p:cNvGrpSpPr/>
                          <p:nvPr/>
                        </p:nvGrpSpPr>
                        <p:grpSpPr>
                          <a:xfrm>
                            <a:off x="7170040" y="1529350"/>
                            <a:ext cx="1494230" cy="4800"/>
                            <a:chOff x="7170675" y="1529350"/>
                            <a:chExt cx="1496325" cy="4800"/>
                          </a:xfrm>
                        </p:grpSpPr>
                        <p:sp>
                          <p:nvSpPr>
                            <p:cNvPr id="800" name="Google Shape;800;p47"/>
                            <p:cNvSpPr/>
                            <p:nvPr/>
                          </p:nvSpPr>
                          <p:spPr>
                            <a:xfrm>
                              <a:off x="7172700" y="1529350"/>
                              <a:ext cx="1494300" cy="4500"/>
                            </a:xfrm>
                            <a:prstGeom prst="rect">
                              <a:avLst/>
                            </a:prstGeom>
                            <a:solidFill>
                              <a:srgbClr val="FFFFFF"/>
                            </a:solidFill>
                            <a:ln>
                              <a:noFill/>
                            </a:ln>
                            <a:effectLst>
                              <a:outerShdw rotWithShape="0" algn="bl" dir="612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801" name="Google Shape;801;p47"/>
                            <p:cNvCxnSpPr/>
                            <p:nvPr/>
                          </p:nvCxnSpPr>
                          <p:spPr>
                            <a:xfrm flipH="1" rot="10800000">
                              <a:off x="7170675" y="1533850"/>
                              <a:ext cx="406200" cy="300"/>
                            </a:xfrm>
                            <a:prstGeom prst="straightConnector1">
                              <a:avLst/>
                            </a:prstGeom>
                            <a:noFill/>
                            <a:ln cap="flat" cmpd="sng" w="9525">
                              <a:solidFill>
                                <a:srgbClr val="4A86E8"/>
                              </a:solidFill>
                              <a:prstDash val="solid"/>
                              <a:round/>
                              <a:headEnd len="med" w="med" type="none"/>
                              <a:tailEnd len="med" w="med" type="none"/>
                            </a:ln>
                          </p:spPr>
                        </p:cxnSp>
                      </p:grpSp>
                    </p:grpSp>
                    <p:sp>
                      <p:nvSpPr>
                        <p:cNvPr id="802" name="Google Shape;802;p47"/>
                        <p:cNvSpPr/>
                        <p:nvPr/>
                      </p:nvSpPr>
                      <p:spPr>
                        <a:xfrm>
                          <a:off x="7172700" y="4078900"/>
                          <a:ext cx="1491900" cy="208200"/>
                        </a:xfrm>
                        <a:prstGeom prst="rect">
                          <a:avLst/>
                        </a:prstGeom>
                        <a:solidFill>
                          <a:srgbClr val="FFFFFF"/>
                        </a:solidFill>
                        <a:ln>
                          <a:noFill/>
                        </a:ln>
                        <a:effectLst>
                          <a:outerShdw rotWithShape="0" algn="bl" dir="1608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47"/>
                      <p:cNvSpPr/>
                      <p:nvPr/>
                    </p:nvSpPr>
                    <p:spPr>
                      <a:xfrm>
                        <a:off x="7160200" y="1866750"/>
                        <a:ext cx="15216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434343"/>
                            </a:solidFill>
                            <a:latin typeface="Open Sans"/>
                            <a:ea typeface="Open Sans"/>
                            <a:cs typeface="Open Sans"/>
                            <a:sym typeface="Open Sans"/>
                          </a:rPr>
                          <a:t>Thăng</a:t>
                        </a:r>
                        <a:r>
                          <a:rPr lang="de" sz="600">
                            <a:solidFill>
                              <a:srgbClr val="434343"/>
                            </a:solidFill>
                            <a:latin typeface="Open Sans"/>
                            <a:ea typeface="Open Sans"/>
                            <a:cs typeface="Open Sans"/>
                            <a:sym typeface="Open Sans"/>
                          </a:rPr>
                          <a:t> hạng "cô bé" - thêm hương, thêm yêu dâng tràn</a:t>
                        </a:r>
                        <a:endParaRPr sz="6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rPr lang="de" sz="500">
                            <a:solidFill>
                              <a:srgbClr val="000000"/>
                            </a:solidFill>
                          </a:rPr>
                          <a:t>… </a:t>
                        </a:r>
                        <a:r>
                          <a:rPr lang="de" sz="500">
                            <a:solidFill>
                              <a:srgbClr val="9E9E9E"/>
                            </a:solidFill>
                          </a:rPr>
                          <a:t>Xe</a:t>
                        </a:r>
                        <a:r>
                          <a:rPr b="1" lang="de" sz="500">
                            <a:solidFill>
                              <a:srgbClr val="9E9E9E"/>
                            </a:solidFill>
                            <a:latin typeface="Proxima Nova"/>
                            <a:ea typeface="Proxima Nova"/>
                            <a:cs typeface="Proxima Nova"/>
                            <a:sym typeface="Proxima Nova"/>
                          </a:rPr>
                          <a:t>m</a:t>
                        </a:r>
                        <a:r>
                          <a:rPr lang="de" sz="500">
                            <a:solidFill>
                              <a:srgbClr val="9E9E9E"/>
                            </a:solidFill>
                          </a:rPr>
                          <a:t> thê</a:t>
                        </a:r>
                        <a:r>
                          <a:rPr b="1" lang="de" sz="500">
                            <a:solidFill>
                              <a:srgbClr val="9E9E9E"/>
                            </a:solidFill>
                            <a:latin typeface="Proxima Nova"/>
                            <a:ea typeface="Proxima Nova"/>
                            <a:cs typeface="Proxima Nova"/>
                            <a:sym typeface="Proxima Nova"/>
                          </a:rPr>
                          <a:t>m</a:t>
                        </a:r>
                        <a:endParaRPr>
                          <a:solidFill>
                            <a:srgbClr val="9E9E9E"/>
                          </a:solidFill>
                        </a:endParaRPr>
                      </a:p>
                    </p:txBody>
                  </p:sp>
                </p:grpSp>
                <p:sp>
                  <p:nvSpPr>
                    <p:cNvPr id="804" name="Google Shape;804;p47"/>
                    <p:cNvSpPr/>
                    <p:nvPr/>
                  </p:nvSpPr>
                  <p:spPr>
                    <a:xfrm>
                      <a:off x="7172700" y="3778850"/>
                      <a:ext cx="1491900" cy="287700"/>
                    </a:xfrm>
                    <a:prstGeom prst="rect">
                      <a:avLst/>
                    </a:prstGeom>
                    <a:solidFill>
                      <a:srgbClr val="FFFFFF"/>
                    </a:solidFill>
                    <a:ln>
                      <a:noFill/>
                    </a:ln>
                    <a:effectLst>
                      <a:outerShdw rotWithShape="0" algn="bl">
                        <a:srgbClr val="CCCCC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 name="Google Shape;805;p47"/>
                    <p:cNvCxnSpPr/>
                    <p:nvPr/>
                  </p:nvCxnSpPr>
                  <p:spPr>
                    <a:xfrm flipH="1" rot="10800000">
                      <a:off x="7172690" y="4078650"/>
                      <a:ext cx="405600" cy="300"/>
                    </a:xfrm>
                    <a:prstGeom prst="straightConnector1">
                      <a:avLst/>
                    </a:prstGeom>
                    <a:noFill/>
                    <a:ln cap="flat" cmpd="sng" w="9525">
                      <a:solidFill>
                        <a:srgbClr val="4A86E8"/>
                      </a:solidFill>
                      <a:prstDash val="solid"/>
                      <a:round/>
                      <a:headEnd len="med" w="med" type="none"/>
                      <a:tailEnd len="med" w="med" type="none"/>
                    </a:ln>
                  </p:spPr>
                </p:cxnSp>
              </p:grpSp>
              <p:sp>
                <p:nvSpPr>
                  <p:cNvPr id="806" name="Google Shape;806;p47"/>
                  <p:cNvSpPr/>
                  <p:nvPr/>
                </p:nvSpPr>
                <p:spPr>
                  <a:xfrm>
                    <a:off x="7153000" y="4212950"/>
                    <a:ext cx="15336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350">
                        <a:solidFill>
                          <a:srgbClr val="4285F4"/>
                        </a:solidFill>
                      </a:rPr>
                      <a:t>Bảng tin </a:t>
                    </a:r>
                    <a:r>
                      <a:rPr lang="de" sz="350"/>
                      <a:t>            </a:t>
                    </a:r>
                    <a:r>
                      <a:rPr lang="de" sz="350">
                        <a:solidFill>
                          <a:srgbClr val="434343"/>
                        </a:solidFill>
                      </a:rPr>
                      <a:t>Watch              Nhóm           Thông bán            Menu</a:t>
                    </a:r>
                    <a:endParaRPr sz="350">
                      <a:solidFill>
                        <a:srgbClr val="434343"/>
                      </a:solidFill>
                    </a:endParaRPr>
                  </a:p>
                </p:txBody>
              </p:sp>
            </p:grpSp>
            <p:grpSp>
              <p:nvGrpSpPr>
                <p:cNvPr id="807" name="Google Shape;807;p47"/>
                <p:cNvGrpSpPr/>
                <p:nvPr/>
              </p:nvGrpSpPr>
              <p:grpSpPr>
                <a:xfrm>
                  <a:off x="7268675" y="4113575"/>
                  <a:ext cx="1337188" cy="128850"/>
                  <a:chOff x="7268675" y="4113575"/>
                  <a:chExt cx="1337188" cy="128850"/>
                </a:xfrm>
              </p:grpSpPr>
              <p:pic>
                <p:nvPicPr>
                  <p:cNvPr id="808" name="Google Shape;808;p47"/>
                  <p:cNvPicPr preferRelativeResize="0"/>
                  <p:nvPr/>
                </p:nvPicPr>
                <p:blipFill rotWithShape="1">
                  <a:blip r:embed="rId4">
                    <a:alphaModFix/>
                  </a:blip>
                  <a:srcRect b="25682" l="0" r="89712" t="43920"/>
                  <a:stretch/>
                </p:blipFill>
                <p:spPr>
                  <a:xfrm>
                    <a:off x="7268675" y="4119500"/>
                    <a:ext cx="103975" cy="117000"/>
                  </a:xfrm>
                  <a:prstGeom prst="rect">
                    <a:avLst/>
                  </a:prstGeom>
                  <a:noFill/>
                  <a:ln>
                    <a:noFill/>
                  </a:ln>
                </p:spPr>
              </p:pic>
              <p:pic>
                <p:nvPicPr>
                  <p:cNvPr id="809" name="Google Shape;809;p47"/>
                  <p:cNvPicPr preferRelativeResize="0"/>
                  <p:nvPr/>
                </p:nvPicPr>
                <p:blipFill rotWithShape="1">
                  <a:blip r:embed="rId5">
                    <a:alphaModFix amt="58999"/>
                  </a:blip>
                  <a:srcRect b="69604" l="52652" r="34346" t="-3079"/>
                  <a:stretch/>
                </p:blipFill>
                <p:spPr>
                  <a:xfrm>
                    <a:off x="7857850" y="4113575"/>
                    <a:ext cx="131400" cy="128850"/>
                  </a:xfrm>
                  <a:prstGeom prst="rect">
                    <a:avLst/>
                  </a:prstGeom>
                  <a:noFill/>
                  <a:ln>
                    <a:noFill/>
                  </a:ln>
                </p:spPr>
              </p:pic>
              <p:pic>
                <p:nvPicPr>
                  <p:cNvPr id="810" name="Google Shape;810;p47"/>
                  <p:cNvPicPr preferRelativeResize="0"/>
                  <p:nvPr/>
                </p:nvPicPr>
                <p:blipFill rotWithShape="1">
                  <a:blip r:embed="rId5">
                    <a:alphaModFix amt="58999"/>
                  </a:blip>
                  <a:srcRect b="69604" l="88229" r="-1229" t="-3079"/>
                  <a:stretch/>
                </p:blipFill>
                <p:spPr>
                  <a:xfrm>
                    <a:off x="8474462" y="4113575"/>
                    <a:ext cx="131400" cy="128850"/>
                  </a:xfrm>
                  <a:prstGeom prst="rect">
                    <a:avLst/>
                  </a:prstGeom>
                  <a:noFill/>
                  <a:ln>
                    <a:noFill/>
                  </a:ln>
                </p:spPr>
              </p:pic>
              <p:pic>
                <p:nvPicPr>
                  <p:cNvPr id="811" name="Google Shape;811;p47"/>
                  <p:cNvPicPr preferRelativeResize="0"/>
                  <p:nvPr/>
                </p:nvPicPr>
                <p:blipFill rotWithShape="1">
                  <a:blip r:embed="rId5">
                    <a:alphaModFix amt="58999"/>
                  </a:blip>
                  <a:srcRect b="70849" l="69613" r="17385" t="-4324"/>
                  <a:stretch/>
                </p:blipFill>
                <p:spPr>
                  <a:xfrm>
                    <a:off x="8160250" y="4113575"/>
                    <a:ext cx="131400" cy="128850"/>
                  </a:xfrm>
                  <a:prstGeom prst="rect">
                    <a:avLst/>
                  </a:prstGeom>
                  <a:noFill/>
                  <a:ln>
                    <a:noFill/>
                  </a:ln>
                </p:spPr>
              </p:pic>
              <p:grpSp>
                <p:nvGrpSpPr>
                  <p:cNvPr id="812" name="Google Shape;812;p47"/>
                  <p:cNvGrpSpPr/>
                  <p:nvPr/>
                </p:nvGrpSpPr>
                <p:grpSpPr>
                  <a:xfrm>
                    <a:off x="7577800" y="4136300"/>
                    <a:ext cx="99000" cy="94300"/>
                    <a:chOff x="7577800" y="4136300"/>
                    <a:chExt cx="99000" cy="94300"/>
                  </a:xfrm>
                </p:grpSpPr>
                <p:grpSp>
                  <p:nvGrpSpPr>
                    <p:cNvPr id="813" name="Google Shape;813;p47"/>
                    <p:cNvGrpSpPr/>
                    <p:nvPr/>
                  </p:nvGrpSpPr>
                  <p:grpSpPr>
                    <a:xfrm>
                      <a:off x="7577800" y="4136300"/>
                      <a:ext cx="99000" cy="79200"/>
                      <a:chOff x="7577800" y="4136300"/>
                      <a:chExt cx="99000" cy="79200"/>
                    </a:xfrm>
                  </p:grpSpPr>
                  <p:sp>
                    <p:nvSpPr>
                      <p:cNvPr id="814" name="Google Shape;814;p47"/>
                      <p:cNvSpPr/>
                      <p:nvPr/>
                    </p:nvSpPr>
                    <p:spPr>
                      <a:xfrm>
                        <a:off x="7577800" y="4136300"/>
                        <a:ext cx="99000" cy="792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rot="5400000">
                        <a:off x="7610050" y="4162550"/>
                        <a:ext cx="34500" cy="26700"/>
                      </a:xfrm>
                      <a:prstGeom prst="triangle">
                        <a:avLst>
                          <a:gd fmla="val 48116"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6" name="Google Shape;816;p47"/>
                    <p:cNvCxnSpPr/>
                    <p:nvPr/>
                  </p:nvCxnSpPr>
                  <p:spPr>
                    <a:xfrm>
                      <a:off x="7598050" y="4230300"/>
                      <a:ext cx="58500" cy="300"/>
                    </a:xfrm>
                    <a:prstGeom prst="straightConnector1">
                      <a:avLst/>
                    </a:prstGeom>
                    <a:noFill/>
                    <a:ln cap="flat" cmpd="sng" w="9525">
                      <a:solidFill>
                        <a:srgbClr val="9E9E9E"/>
                      </a:solidFill>
                      <a:prstDash val="solid"/>
                      <a:round/>
                      <a:headEnd len="med" w="med" type="none"/>
                      <a:tailEnd len="med" w="med" type="none"/>
                    </a:ln>
                  </p:spPr>
                </p:cxnSp>
              </p:grpSp>
            </p:grpSp>
          </p:grpSp>
          <p:grpSp>
            <p:nvGrpSpPr>
              <p:cNvPr id="817" name="Google Shape;817;p47"/>
              <p:cNvGrpSpPr/>
              <p:nvPr/>
            </p:nvGrpSpPr>
            <p:grpSpPr>
              <a:xfrm>
                <a:off x="7268674" y="1651592"/>
                <a:ext cx="640051" cy="204132"/>
                <a:chOff x="7230274" y="1659292"/>
                <a:chExt cx="640051" cy="204132"/>
              </a:xfrm>
            </p:grpSpPr>
            <p:grpSp>
              <p:nvGrpSpPr>
                <p:cNvPr id="818" name="Google Shape;818;p47"/>
                <p:cNvGrpSpPr/>
                <p:nvPr/>
              </p:nvGrpSpPr>
              <p:grpSpPr>
                <a:xfrm>
                  <a:off x="7230274" y="1659292"/>
                  <a:ext cx="640051" cy="204132"/>
                  <a:chOff x="7230274" y="1659292"/>
                  <a:chExt cx="640051" cy="204132"/>
                </a:xfrm>
              </p:grpSpPr>
              <p:sp>
                <p:nvSpPr>
                  <p:cNvPr id="819" name="Google Shape;819;p47"/>
                  <p:cNvSpPr/>
                  <p:nvPr/>
                </p:nvSpPr>
                <p:spPr>
                  <a:xfrm>
                    <a:off x="7348925" y="1683925"/>
                    <a:ext cx="5214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 sz="600"/>
                      <a:t>Club Piaf</a:t>
                    </a:r>
                    <a:endParaRPr sz="500"/>
                  </a:p>
                  <a:p>
                    <a:pPr indent="0" lvl="0" marL="0" rtl="0" algn="l">
                      <a:spcBef>
                        <a:spcPts val="0"/>
                      </a:spcBef>
                      <a:spcAft>
                        <a:spcPts val="0"/>
                      </a:spcAft>
                      <a:buNone/>
                    </a:pPr>
                    <a:r>
                      <a:rPr lang="de" sz="400">
                        <a:solidFill>
                          <a:srgbClr val="9E9E9E"/>
                        </a:solidFill>
                      </a:rPr>
                      <a:t>3 giờ </a:t>
                    </a:r>
                    <a:r>
                      <a:rPr lang="de" sz="400"/>
                      <a:t> </a:t>
                    </a:r>
                    <a:endParaRPr sz="400"/>
                  </a:p>
                </p:txBody>
              </p:sp>
              <p:pic>
                <p:nvPicPr>
                  <p:cNvPr id="820" name="Google Shape;820;p47"/>
                  <p:cNvPicPr preferRelativeResize="0"/>
                  <p:nvPr/>
                </p:nvPicPr>
                <p:blipFill rotWithShape="1">
                  <a:blip r:embed="rId6">
                    <a:alphaModFix/>
                  </a:blip>
                  <a:srcRect b="0" l="0" r="0" t="-10950"/>
                  <a:stretch/>
                </p:blipFill>
                <p:spPr>
                  <a:xfrm>
                    <a:off x="7230274" y="1659292"/>
                    <a:ext cx="185225" cy="204132"/>
                  </a:xfrm>
                  <a:prstGeom prst="rect">
                    <a:avLst/>
                  </a:prstGeom>
                  <a:noFill/>
                  <a:ln>
                    <a:noFill/>
                  </a:ln>
                </p:spPr>
              </p:pic>
            </p:grpSp>
            <p:pic>
              <p:nvPicPr>
                <p:cNvPr id="821" name="Google Shape;821;p47"/>
                <p:cNvPicPr preferRelativeResize="0"/>
                <p:nvPr/>
              </p:nvPicPr>
              <p:blipFill>
                <a:blip r:embed="rId7">
                  <a:alphaModFix amt="75000"/>
                </a:blip>
                <a:stretch>
                  <a:fillRect/>
                </a:stretch>
              </p:blipFill>
              <p:spPr>
                <a:xfrm>
                  <a:off x="7599625" y="1797125"/>
                  <a:ext cx="49375" cy="49175"/>
                </a:xfrm>
                <a:prstGeom prst="rect">
                  <a:avLst/>
                </a:prstGeom>
                <a:noFill/>
                <a:ln>
                  <a:noFill/>
                </a:ln>
              </p:spPr>
            </p:pic>
            <p:sp>
              <p:nvSpPr>
                <p:cNvPr id="822" name="Google Shape;822;p47"/>
                <p:cNvSpPr/>
                <p:nvPr/>
              </p:nvSpPr>
              <p:spPr>
                <a:xfrm>
                  <a:off x="7472925" y="1778025"/>
                  <a:ext cx="145200" cy="5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400">
                      <a:solidFill>
                        <a:srgbClr val="9E9E9E"/>
                      </a:solidFill>
                    </a:rPr>
                    <a:t>.</a:t>
                  </a:r>
                  <a:endParaRPr b="1" sz="400">
                    <a:solidFill>
                      <a:srgbClr val="9E9E9E"/>
                    </a:solidFill>
                  </a:endParaRPr>
                </a:p>
              </p:txBody>
            </p:sp>
          </p:grpSp>
          <p:grpSp>
            <p:nvGrpSpPr>
              <p:cNvPr id="823" name="Google Shape;823;p47"/>
              <p:cNvGrpSpPr/>
              <p:nvPr/>
            </p:nvGrpSpPr>
            <p:grpSpPr>
              <a:xfrm>
                <a:off x="7213600" y="3806825"/>
                <a:ext cx="1419900" cy="214850"/>
                <a:chOff x="7213600" y="3806825"/>
                <a:chExt cx="1419900" cy="214850"/>
              </a:xfrm>
            </p:grpSpPr>
            <p:grpSp>
              <p:nvGrpSpPr>
                <p:cNvPr id="824" name="Google Shape;824;p47"/>
                <p:cNvGrpSpPr/>
                <p:nvPr/>
              </p:nvGrpSpPr>
              <p:grpSpPr>
                <a:xfrm>
                  <a:off x="7213600" y="3806825"/>
                  <a:ext cx="1419900" cy="142800"/>
                  <a:chOff x="7213600" y="3806825"/>
                  <a:chExt cx="1419900" cy="142800"/>
                </a:xfrm>
              </p:grpSpPr>
              <p:sp>
                <p:nvSpPr>
                  <p:cNvPr id="825" name="Google Shape;825;p47"/>
                  <p:cNvSpPr/>
                  <p:nvPr/>
                </p:nvSpPr>
                <p:spPr>
                  <a:xfrm>
                    <a:off x="7213600" y="3806825"/>
                    <a:ext cx="896400" cy="1428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FFFFFF"/>
                        </a:solidFill>
                        <a:latin typeface="Open Sans"/>
                        <a:ea typeface="Open Sans"/>
                        <a:cs typeface="Open Sans"/>
                        <a:sym typeface="Open Sans"/>
                      </a:rPr>
                      <a:t>              Sử dụng ứng dụng</a:t>
                    </a:r>
                    <a:endParaRPr sz="400">
                      <a:solidFill>
                        <a:srgbClr val="FFFFFF"/>
                      </a:solidFill>
                      <a:latin typeface="Open Sans"/>
                      <a:ea typeface="Open Sans"/>
                      <a:cs typeface="Open Sans"/>
                      <a:sym typeface="Open Sans"/>
                    </a:endParaRPr>
                  </a:p>
                </p:txBody>
              </p:sp>
              <p:grpSp>
                <p:nvGrpSpPr>
                  <p:cNvPr id="826" name="Google Shape;826;p47"/>
                  <p:cNvGrpSpPr/>
                  <p:nvPr/>
                </p:nvGrpSpPr>
                <p:grpSpPr>
                  <a:xfrm>
                    <a:off x="8138050" y="3806825"/>
                    <a:ext cx="495450" cy="142800"/>
                    <a:chOff x="8138050" y="3806825"/>
                    <a:chExt cx="495450" cy="142800"/>
                  </a:xfrm>
                </p:grpSpPr>
                <p:grpSp>
                  <p:nvGrpSpPr>
                    <p:cNvPr id="827" name="Google Shape;827;p47"/>
                    <p:cNvGrpSpPr/>
                    <p:nvPr/>
                  </p:nvGrpSpPr>
                  <p:grpSpPr>
                    <a:xfrm>
                      <a:off x="8361400" y="3806825"/>
                      <a:ext cx="272100" cy="142800"/>
                      <a:chOff x="8361400" y="3806825"/>
                      <a:chExt cx="272100" cy="142800"/>
                    </a:xfrm>
                  </p:grpSpPr>
                  <p:sp>
                    <p:nvSpPr>
                      <p:cNvPr id="828" name="Google Shape;828;p47"/>
                      <p:cNvSpPr/>
                      <p:nvPr/>
                    </p:nvSpPr>
                    <p:spPr>
                      <a:xfrm>
                        <a:off x="8397400"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sp>
                    <p:nvSpPr>
                      <p:cNvPr id="829" name="Google Shape;829;p47"/>
                      <p:cNvSpPr/>
                      <p:nvPr/>
                    </p:nvSpPr>
                    <p:spPr>
                      <a:xfrm>
                        <a:off x="8361400" y="3806825"/>
                        <a:ext cx="272100" cy="81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700">
                            <a:solidFill>
                              <a:srgbClr val="434343"/>
                            </a:solidFill>
                          </a:rPr>
                          <a:t>...</a:t>
                        </a:r>
                        <a:endParaRPr b="1" sz="700">
                          <a:solidFill>
                            <a:srgbClr val="434343"/>
                          </a:solidFill>
                        </a:endParaRPr>
                      </a:p>
                    </p:txBody>
                  </p:sp>
                </p:grpSp>
                <p:grpSp>
                  <p:nvGrpSpPr>
                    <p:cNvPr id="830" name="Google Shape;830;p47"/>
                    <p:cNvGrpSpPr/>
                    <p:nvPr/>
                  </p:nvGrpSpPr>
                  <p:grpSpPr>
                    <a:xfrm>
                      <a:off x="8138050" y="3806825"/>
                      <a:ext cx="200859" cy="142800"/>
                      <a:chOff x="8138050" y="3806825"/>
                      <a:chExt cx="200859" cy="142800"/>
                    </a:xfrm>
                  </p:grpSpPr>
                  <p:sp>
                    <p:nvSpPr>
                      <p:cNvPr id="831" name="Google Shape;831;p47"/>
                      <p:cNvSpPr/>
                      <p:nvPr/>
                    </p:nvSpPr>
                    <p:spPr>
                      <a:xfrm>
                        <a:off x="8138809"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pic>
                    <p:nvPicPr>
                      <p:cNvPr id="832" name="Google Shape;832;p47"/>
                      <p:cNvPicPr preferRelativeResize="0"/>
                      <p:nvPr/>
                    </p:nvPicPr>
                    <p:blipFill rotWithShape="1">
                      <a:blip r:embed="rId8">
                        <a:alphaModFix/>
                      </a:blip>
                      <a:srcRect b="19080" l="0" r="0" t="0"/>
                      <a:stretch/>
                    </p:blipFill>
                    <p:spPr>
                      <a:xfrm>
                        <a:off x="8207242" y="3841325"/>
                        <a:ext cx="75150" cy="73800"/>
                      </a:xfrm>
                      <a:prstGeom prst="rect">
                        <a:avLst/>
                      </a:prstGeom>
                      <a:noFill/>
                      <a:ln>
                        <a:noFill/>
                      </a:ln>
                    </p:spPr>
                  </p:pic>
                  <p:sp>
                    <p:nvSpPr>
                      <p:cNvPr id="833" name="Google Shape;833;p47"/>
                      <p:cNvSpPr/>
                      <p:nvPr/>
                    </p:nvSpPr>
                    <p:spPr>
                      <a:xfrm>
                        <a:off x="8138050" y="3838325"/>
                        <a:ext cx="81900" cy="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600">
                            <a:solidFill>
                              <a:srgbClr val="FFFFFF"/>
                            </a:solidFill>
                          </a:rPr>
                          <a:t>~</a:t>
                        </a:r>
                        <a:endParaRPr sz="600">
                          <a:solidFill>
                            <a:srgbClr val="FFFFFF"/>
                          </a:solidFill>
                        </a:endParaRPr>
                      </a:p>
                    </p:txBody>
                  </p:sp>
                </p:grpSp>
              </p:grpSp>
            </p:grpSp>
            <p:sp>
              <p:nvSpPr>
                <p:cNvPr id="834" name="Google Shape;834;p47"/>
                <p:cNvSpPr/>
                <p:nvPr/>
              </p:nvSpPr>
              <p:spPr>
                <a:xfrm>
                  <a:off x="7213600" y="3951175"/>
                  <a:ext cx="895200" cy="7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e" sz="400">
                      <a:solidFill>
                        <a:srgbClr val="666666"/>
                      </a:solidFill>
                      <a:latin typeface="Open Sans"/>
                      <a:ea typeface="Open Sans"/>
                      <a:cs typeface="Open Sans"/>
                      <a:sym typeface="Open Sans"/>
                    </a:rPr>
                    <a:t>onlink.to</a:t>
                  </a:r>
                  <a:endParaRPr sz="400">
                    <a:solidFill>
                      <a:srgbClr val="666666"/>
                    </a:solidFill>
                    <a:latin typeface="Open Sans"/>
                    <a:ea typeface="Open Sans"/>
                    <a:cs typeface="Open Sans"/>
                    <a:sym typeface="Open Sans"/>
                  </a:endParaRPr>
                </a:p>
              </p:txBody>
            </p:sp>
          </p:grpSp>
        </p:grpSp>
        <p:pic>
          <p:nvPicPr>
            <p:cNvPr id="835" name="Google Shape;835;p47"/>
            <p:cNvPicPr preferRelativeResize="0"/>
            <p:nvPr/>
          </p:nvPicPr>
          <p:blipFill rotWithShape="1">
            <a:blip r:embed="rId9">
              <a:alphaModFix/>
            </a:blip>
            <a:srcRect b="0" l="6407" r="7696" t="0"/>
            <a:stretch/>
          </p:blipFill>
          <p:spPr>
            <a:xfrm>
              <a:off x="7334668" y="3846525"/>
              <a:ext cx="68038" cy="73800"/>
            </a:xfrm>
            <a:prstGeom prst="rect">
              <a:avLst/>
            </a:prstGeom>
            <a:noFill/>
            <a:ln>
              <a:noFill/>
            </a:ln>
          </p:spPr>
        </p:pic>
      </p:grpSp>
      <p:cxnSp>
        <p:nvCxnSpPr>
          <p:cNvPr id="836" name="Google Shape;836;p47"/>
          <p:cNvCxnSpPr/>
          <p:nvPr/>
        </p:nvCxnSpPr>
        <p:spPr>
          <a:xfrm rot="10800000">
            <a:off x="4573593" y="4497798"/>
            <a:ext cx="109800" cy="0"/>
          </a:xfrm>
          <a:prstGeom prst="straightConnector1">
            <a:avLst/>
          </a:prstGeom>
          <a:noFill/>
          <a:ln cap="flat" cmpd="sng" w="28575">
            <a:solidFill>
              <a:srgbClr val="FFFFFF"/>
            </a:solidFill>
            <a:prstDash val="solid"/>
            <a:round/>
            <a:headEnd len="med" w="med" type="none"/>
            <a:tailEnd len="med" w="med" type="none"/>
          </a:ln>
        </p:spPr>
      </p:cxnSp>
      <p:pic>
        <p:nvPicPr>
          <p:cNvPr id="837" name="Google Shape;837;p47"/>
          <p:cNvPicPr preferRelativeResize="0"/>
          <p:nvPr/>
        </p:nvPicPr>
        <p:blipFill rotWithShape="1">
          <a:blip r:embed="rId10">
            <a:alphaModFix/>
          </a:blip>
          <a:srcRect b="3848" l="0" r="0" t="3848"/>
          <a:stretch/>
        </p:blipFill>
        <p:spPr>
          <a:xfrm>
            <a:off x="3717719" y="2307849"/>
            <a:ext cx="1771884" cy="1635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aphicFrame>
        <p:nvGraphicFramePr>
          <p:cNvPr id="842" name="Google Shape;842;p48"/>
          <p:cNvGraphicFramePr/>
          <p:nvPr/>
        </p:nvGraphicFramePr>
        <p:xfrm>
          <a:off x="0" y="5"/>
          <a:ext cx="3000000" cy="3000000"/>
        </p:xfrm>
        <a:graphic>
          <a:graphicData uri="http://schemas.openxmlformats.org/drawingml/2006/table">
            <a:tbl>
              <a:tblPr>
                <a:noFill/>
                <a:tableStyleId>{C2A2B410-E260-4710-ADBC-FEB5BD6AB3AC}</a:tableStyleId>
              </a:tblPr>
              <a:tblGrid>
                <a:gridCol w="439100"/>
                <a:gridCol w="1563625"/>
                <a:gridCol w="935575"/>
                <a:gridCol w="2095825"/>
                <a:gridCol w="4109850"/>
              </a:tblGrid>
              <a:tr h="468950">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No.</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Branding Post </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Format</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Direction</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Include</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r>
              <a:tr h="2438675">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1</a:t>
                      </a:r>
                      <a:endParaRPr sz="1000">
                        <a:solidFill>
                          <a:srgbClr val="1C2B55"/>
                        </a:solidFill>
                        <a:highlight>
                          <a:srgbClr val="1C2B55"/>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solidFill>
                            <a:srgbClr val="050505"/>
                          </a:solidFill>
                          <a:latin typeface="Proxima Nova Semibold"/>
                          <a:ea typeface="Proxima Nova Semibold"/>
                          <a:cs typeface="Proxima Nova Semibold"/>
                          <a:sym typeface="Proxima Nova Semibold"/>
                        </a:rPr>
                        <a:t>Bộ 4 chăm sóc vùng kín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solidFill>
                            <a:srgbClr val="050505"/>
                          </a:solidFill>
                          <a:latin typeface="Proxima Nova Semibold"/>
                          <a:ea typeface="Proxima Nova Semibold"/>
                          <a:cs typeface="Proxima Nova Semibold"/>
                          <a:sym typeface="Proxima Nova Semibold"/>
                        </a:rPr>
                        <a:t>Highlight Công dụng</a:t>
                      </a:r>
                      <a:endParaRPr sz="1000">
                        <a:solidFill>
                          <a:srgbClr val="050505"/>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solidFill>
                          <a:srgbClr val="050505"/>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Chăm cô em nhẹ nhàng - Sẵn sàng để chói chang với bộ tứ chăm sóc "vùng vàng" Dr. Douxi</a:t>
                      </a:r>
                      <a:endParaRPr b="1" sz="1000">
                        <a:solidFill>
                          <a:srgbClr val="980000"/>
                        </a:solidFill>
                        <a:latin typeface="Proxima Nova"/>
                        <a:ea typeface="Proxima Nova"/>
                        <a:cs typeface="Proxima Nova"/>
                        <a:sym typeface="Proxima Nova"/>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r h="2235900">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2</a:t>
                      </a:r>
                      <a:endParaRPr sz="1000">
                        <a:solidFill>
                          <a:srgbClr val="1C2B55"/>
                        </a:solidFill>
                        <a:highlight>
                          <a:srgbClr val="1C2B55"/>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solidFill>
                            <a:srgbClr val="050505"/>
                          </a:solidFill>
                          <a:latin typeface="Proxima Nova Semibold"/>
                          <a:ea typeface="Proxima Nova Semibold"/>
                          <a:cs typeface="Proxima Nova Semibold"/>
                          <a:sym typeface="Proxima Nova Semibold"/>
                        </a:rPr>
                        <a:t>Bộ 4 chăm sóc vùng kín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solidFill>
                            <a:srgbClr val="050505"/>
                          </a:solidFill>
                          <a:latin typeface="Proxima Nova Semibold"/>
                          <a:ea typeface="Proxima Nova Semibold"/>
                          <a:cs typeface="Proxima Nova Semibold"/>
                          <a:sym typeface="Proxima Nova Semibold"/>
                        </a:rPr>
                        <a:t>Highlight </a:t>
                      </a:r>
                      <a:r>
                        <a:rPr lang="de" sz="1000">
                          <a:latin typeface="Proxima Nova Semibold"/>
                          <a:ea typeface="Proxima Nova Semibold"/>
                          <a:cs typeface="Proxima Nova Semibold"/>
                          <a:sym typeface="Proxima Nova Semibold"/>
                        </a:rPr>
                        <a:t>Thành phần</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Mang thiên nhiên - Nuôi dưỡng vùng chinh chiến cùng Dr. Douxi</a:t>
                      </a:r>
                      <a:endParaRPr b="1" sz="1000">
                        <a:solidFill>
                          <a:srgbClr val="980000"/>
                        </a:solidFill>
                        <a:latin typeface="Proxima Nova"/>
                        <a:ea typeface="Proxima Nova"/>
                        <a:cs typeface="Proxima Nova"/>
                        <a:sym typeface="Proxima Nova"/>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aphicFrame>
        <p:nvGraphicFramePr>
          <p:cNvPr id="847" name="Google Shape;847;p49"/>
          <p:cNvGraphicFramePr/>
          <p:nvPr/>
        </p:nvGraphicFramePr>
        <p:xfrm>
          <a:off x="-56575" y="12830"/>
          <a:ext cx="3000000" cy="3000000"/>
        </p:xfrm>
        <a:graphic>
          <a:graphicData uri="http://schemas.openxmlformats.org/drawingml/2006/table">
            <a:tbl>
              <a:tblPr>
                <a:noFill/>
                <a:tableStyleId>{C2A2B410-E260-4710-ADBC-FEB5BD6AB3AC}</a:tableStyleId>
              </a:tblPr>
              <a:tblGrid>
                <a:gridCol w="441825"/>
                <a:gridCol w="1573300"/>
                <a:gridCol w="941375"/>
                <a:gridCol w="2108800"/>
                <a:gridCol w="4135275"/>
              </a:tblGrid>
              <a:tr h="458325">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No.</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Branding Post </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Format</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Direction</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Include</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r>
              <a:tr h="2409550">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3</a:t>
                      </a:r>
                      <a:endParaRPr sz="1000">
                        <a:solidFill>
                          <a:srgbClr val="1C2B55"/>
                        </a:solidFill>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Dung dịch rửa Vệ sinh vùng kín Dr.Douxi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Dr.Douxi - Đã là phụ nữ xinh không làm thinh với vùng kín</a:t>
                      </a:r>
                      <a:endParaRPr b="1" sz="1000">
                        <a:solidFill>
                          <a:srgbClr val="980000"/>
                        </a:solidFill>
                        <a:highlight>
                          <a:srgbClr val="B6D7A8"/>
                        </a:highlight>
                        <a:latin typeface="Proxima Nova"/>
                        <a:ea typeface="Proxima Nova"/>
                        <a:cs typeface="Proxima Nova"/>
                        <a:sym typeface="Proxima Nova"/>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Dr.Douxi - Đã là phụ nữ xinh không làm thinh với vùng kín</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r h="2523375">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4</a:t>
                      </a:r>
                      <a:endParaRPr sz="1000">
                        <a:solidFill>
                          <a:srgbClr val="1C2B55"/>
                        </a:solidFill>
                        <a:highlight>
                          <a:srgbClr val="1C2B55"/>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Xịt vệ sinh phụ nữ Dr.Douxi</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Thích thì nhích - Muốn chinh phục thì xịt Dr.Douxi</a:t>
                      </a:r>
                      <a:endParaRPr sz="1000">
                        <a:highlight>
                          <a:srgbClr val="B6D7A8"/>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Thích thì nhích - Muốn chinh phục thì xịt Dr.Douxi</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aphicFrame>
        <p:nvGraphicFramePr>
          <p:cNvPr id="852" name="Google Shape;852;p50"/>
          <p:cNvGraphicFramePr/>
          <p:nvPr/>
        </p:nvGraphicFramePr>
        <p:xfrm>
          <a:off x="0" y="5"/>
          <a:ext cx="3000000" cy="3000000"/>
        </p:xfrm>
        <a:graphic>
          <a:graphicData uri="http://schemas.openxmlformats.org/drawingml/2006/table">
            <a:tbl>
              <a:tblPr>
                <a:noFill/>
                <a:tableStyleId>{C2A2B410-E260-4710-ADBC-FEB5BD6AB3AC}</a:tableStyleId>
              </a:tblPr>
              <a:tblGrid>
                <a:gridCol w="439100"/>
                <a:gridCol w="1563625"/>
                <a:gridCol w="935575"/>
                <a:gridCol w="2095825"/>
                <a:gridCol w="4109850"/>
              </a:tblGrid>
              <a:tr h="445150">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No.</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Branding Post </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Format</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Direction</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sz="1100">
                          <a:solidFill>
                            <a:srgbClr val="FFFFFF"/>
                          </a:solidFill>
                          <a:latin typeface="Proxima Nova"/>
                          <a:ea typeface="Proxima Nova"/>
                          <a:cs typeface="Proxima Nova"/>
                          <a:sym typeface="Proxima Nova"/>
                        </a:rPr>
                        <a:t>Content Include</a:t>
                      </a:r>
                      <a:endParaRPr b="1" sz="1100">
                        <a:solidFill>
                          <a:srgbClr val="FFFFFF"/>
                        </a:solidFill>
                        <a:latin typeface="Proxima Nova"/>
                        <a:ea typeface="Proxima Nova"/>
                        <a:cs typeface="Proxima Nova"/>
                        <a:sym typeface="Proxima Nova"/>
                      </a:endParaRPr>
                    </a:p>
                  </a:txBody>
                  <a:tcPr marT="91425" marB="91425" marR="91425" marL="91425" anchor="b">
                    <a:lnL cap="flat" cmpd="sng" w="19050">
                      <a:solidFill>
                        <a:srgbClr val="3B251F"/>
                      </a:solidFill>
                      <a:prstDash val="solid"/>
                      <a:round/>
                      <a:headEnd len="sm" w="sm" type="none"/>
                      <a:tailEnd len="sm" w="sm" type="none"/>
                    </a:lnL>
                    <a:lnR cap="flat" cmpd="sng" w="19050">
                      <a:solidFill>
                        <a:srgbClr val="3B251F"/>
                      </a:solidFill>
                      <a:prstDash val="solid"/>
                      <a:round/>
                      <a:headEnd len="sm" w="sm" type="none"/>
                      <a:tailEnd len="sm" w="sm" type="none"/>
                    </a:lnR>
                    <a:lnT cap="flat" cmpd="sng" w="19050">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rgbClr val="980000"/>
                    </a:solidFill>
                  </a:tcPr>
                </a:tc>
              </a:tr>
              <a:tr h="2449325">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5</a:t>
                      </a:r>
                      <a:endParaRPr sz="1000">
                        <a:solidFill>
                          <a:srgbClr val="1C2B55"/>
                        </a:solidFill>
                        <a:highlight>
                          <a:srgbClr val="1C2B55"/>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Gel làm trắng hồng se khít vùng kín</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Yêu em không lòng vòng vì có Gel làm trắng hồng se khít vùng kín Dr. Douxi</a:t>
                      </a:r>
                      <a:endParaRPr b="1" sz="1000">
                        <a:solidFill>
                          <a:srgbClr val="980000"/>
                        </a:solidFill>
                        <a:latin typeface="Proxima Nova"/>
                        <a:ea typeface="Proxima Nova"/>
                        <a:cs typeface="Proxima Nova"/>
                        <a:sym typeface="Proxima Nova"/>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r h="2287925">
                <a:tc>
                  <a:txBody>
                    <a:bodyPr/>
                    <a:lstStyle/>
                    <a:p>
                      <a:pPr indent="0" lvl="0" marL="0" rtl="0" algn="ctr">
                        <a:spcBef>
                          <a:spcPts val="0"/>
                        </a:spcBef>
                        <a:spcAft>
                          <a:spcPts val="0"/>
                        </a:spcAft>
                        <a:buNone/>
                      </a:pPr>
                      <a:r>
                        <a:rPr lang="de" sz="1000">
                          <a:latin typeface="Proxima Nova Semibold"/>
                          <a:ea typeface="Proxima Nova Semibold"/>
                          <a:cs typeface="Proxima Nova Semibold"/>
                          <a:sym typeface="Proxima Nova Semibold"/>
                        </a:rPr>
                        <a:t>6</a:t>
                      </a:r>
                      <a:endParaRPr sz="1000">
                        <a:solidFill>
                          <a:srgbClr val="1C2B55"/>
                        </a:solidFill>
                        <a:highlight>
                          <a:srgbClr val="1C2B55"/>
                        </a:highlight>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Nước giặt tay kháng khuẩn đồ lót</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de" sz="1000">
                          <a:latin typeface="Proxima Nova Semibold"/>
                          <a:ea typeface="Proxima Nova Semibold"/>
                          <a:cs typeface="Proxima Nova Semibold"/>
                          <a:sym typeface="Proxima Nova Semibold"/>
                        </a:rPr>
                        <a:t>Multi - image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sz="1000">
                          <a:latin typeface="Proxima Nova Semibold"/>
                          <a:ea typeface="Proxima Nova Semibold"/>
                          <a:cs typeface="Proxima Nova Semibold"/>
                          <a:sym typeface="Proxima Nova Semibold"/>
                        </a:rPr>
                        <a:t>Animation MP4 </a:t>
                      </a:r>
                      <a:endParaRPr sz="1000">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b="1" lang="de" sz="1000">
                          <a:solidFill>
                            <a:srgbClr val="980000"/>
                          </a:solidFill>
                          <a:latin typeface="Proxima Nova"/>
                          <a:ea typeface="Proxima Nova"/>
                          <a:cs typeface="Proxima Nova"/>
                          <a:sym typeface="Proxima Nova"/>
                        </a:rPr>
                        <a:t>Đánh bay vi khuẩn gây hại - Vùng xịn mãi khỏe xinh với Nước giặt tay kháng khuẩn đồ lót Dr. Douxi</a:t>
                      </a:r>
                      <a:endParaRPr b="1" sz="1000">
                        <a:solidFill>
                          <a:srgbClr val="980000"/>
                        </a:solidFill>
                        <a:highlight>
                          <a:srgbClr val="B6D7A8"/>
                        </a:highlight>
                        <a:latin typeface="Proxima Nova"/>
                        <a:ea typeface="Proxima Nova"/>
                        <a:cs typeface="Proxima Nova"/>
                        <a:sym typeface="Proxima Nova"/>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c>
                  <a:txBody>
                    <a:bodyPr/>
                    <a:lstStyle/>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Giới thiệu ngắn về thương hiệu &amp;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Công dụng nổi bật của sản phẩm</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Thành phần an toàn</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Chính sách bảo vệ sức khỏe/ chống chỉ định/ nói không với FAKE</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Địa chỉ</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Website và fanpage chính thức</a:t>
                      </a:r>
                      <a:endParaRPr sz="1000">
                        <a:latin typeface="Proxima Nova Semibold"/>
                        <a:ea typeface="Proxima Nova Semibold"/>
                        <a:cs typeface="Proxima Nova Semibold"/>
                        <a:sym typeface="Proxima Nova Semibold"/>
                      </a:endParaRPr>
                    </a:p>
                    <a:p>
                      <a:pPr indent="-292100" lvl="0" marL="457200" rtl="0" algn="l">
                        <a:lnSpc>
                          <a:spcPct val="150000"/>
                        </a:lnSpc>
                        <a:spcBef>
                          <a:spcPts val="0"/>
                        </a:spcBef>
                        <a:spcAft>
                          <a:spcPts val="0"/>
                        </a:spcAft>
                        <a:buSzPts val="1000"/>
                        <a:buFont typeface="Proxima Nova Semibold"/>
                        <a:buChar char="❏"/>
                      </a:pPr>
                      <a:r>
                        <a:rPr lang="de" sz="1000">
                          <a:latin typeface="Proxima Nova Semibold"/>
                          <a:ea typeface="Proxima Nova Semibold"/>
                          <a:cs typeface="Proxima Nova Semibold"/>
                          <a:sym typeface="Proxima Nova Semibold"/>
                        </a:rPr>
                        <a:t>Hashtag thương hiệu</a:t>
                      </a:r>
                      <a:endParaRPr sz="1000">
                        <a:latin typeface="Proxima Nova Semibold"/>
                        <a:ea typeface="Proxima Nova Semibold"/>
                        <a:cs typeface="Proxima Nova Semibold"/>
                        <a:sym typeface="Proxima Nova Semibold"/>
                      </a:endParaRPr>
                    </a:p>
                  </a:txBody>
                  <a:tcPr marT="91425" marB="91425" marR="91425" marL="91425">
                    <a:lnL cap="flat" cmpd="sng" w="9525">
                      <a:solidFill>
                        <a:srgbClr val="3B251F"/>
                      </a:solidFill>
                      <a:prstDash val="solid"/>
                      <a:round/>
                      <a:headEnd len="sm" w="sm" type="none"/>
                      <a:tailEnd len="sm" w="sm" type="none"/>
                    </a:lnL>
                    <a:lnR cap="flat" cmpd="sng" w="9525">
                      <a:solidFill>
                        <a:srgbClr val="3B251F"/>
                      </a:solidFill>
                      <a:prstDash val="solid"/>
                      <a:round/>
                      <a:headEnd len="sm" w="sm" type="none"/>
                      <a:tailEnd len="sm" w="sm" type="none"/>
                    </a:lnR>
                    <a:lnT cap="flat" cmpd="sng" w="9525">
                      <a:solidFill>
                        <a:srgbClr val="3B251F"/>
                      </a:solidFill>
                      <a:prstDash val="solid"/>
                      <a:round/>
                      <a:headEnd len="sm" w="sm" type="none"/>
                      <a:tailEnd len="sm" w="sm" type="none"/>
                    </a:lnT>
                    <a:lnB cap="flat" cmpd="sng" w="9525">
                      <a:solidFill>
                        <a:srgbClr val="3B251F"/>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1"/>
          <p:cNvSpPr txBox="1"/>
          <p:nvPr/>
        </p:nvSpPr>
        <p:spPr>
          <a:xfrm>
            <a:off x="880744" y="75674"/>
            <a:ext cx="6618600" cy="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 sz="2400">
                <a:solidFill>
                  <a:schemeClr val="dk1"/>
                </a:solidFill>
                <a:latin typeface="Proxima Nova Extrabold"/>
                <a:ea typeface="Proxima Nova Extrabold"/>
                <a:cs typeface="Proxima Nova Extrabold"/>
                <a:sym typeface="Proxima Nova Extrabold"/>
              </a:rPr>
              <a:t>HIỂN THỊ DỊCH VỤ VOUCHER SHOP</a:t>
            </a:r>
            <a:endParaRPr sz="2400">
              <a:solidFill>
                <a:schemeClr val="dk1"/>
              </a:solidFill>
              <a:latin typeface="Proxima Nova Extrabold"/>
              <a:ea typeface="Proxima Nova Extrabold"/>
              <a:cs typeface="Proxima Nova Extrabold"/>
              <a:sym typeface="Proxima Nova Extrabold"/>
            </a:endParaRPr>
          </a:p>
          <a:p>
            <a:pPr indent="0" lvl="0" marL="0" rtl="0" algn="l">
              <a:lnSpc>
                <a:spcPct val="115000"/>
              </a:lnSpc>
              <a:spcBef>
                <a:spcPts val="0"/>
              </a:spcBef>
              <a:spcAft>
                <a:spcPts val="0"/>
              </a:spcAft>
              <a:buNone/>
            </a:pPr>
            <a:r>
              <a:rPr lang="de" sz="2000">
                <a:solidFill>
                  <a:schemeClr val="dk1"/>
                </a:solidFill>
                <a:latin typeface="Proxima Nova Extrabold"/>
                <a:ea typeface="Proxima Nova Extrabold"/>
                <a:cs typeface="Proxima Nova Extrabold"/>
                <a:sym typeface="Proxima Nova Extrabold"/>
              </a:rPr>
              <a:t>Trên Mobile App Club Piaf</a:t>
            </a:r>
            <a:endParaRPr sz="2000">
              <a:solidFill>
                <a:schemeClr val="dk1"/>
              </a:solidFill>
              <a:latin typeface="Proxima Nova Extrabold"/>
              <a:ea typeface="Proxima Nova Extrabold"/>
              <a:cs typeface="Proxima Nova Extrabold"/>
              <a:sym typeface="Proxima Nova Extrabold"/>
            </a:endParaRPr>
          </a:p>
        </p:txBody>
      </p:sp>
      <p:cxnSp>
        <p:nvCxnSpPr>
          <p:cNvPr id="858" name="Google Shape;858;p51"/>
          <p:cNvCxnSpPr/>
          <p:nvPr/>
        </p:nvCxnSpPr>
        <p:spPr>
          <a:xfrm rot="10800000">
            <a:off x="1256475" y="4487042"/>
            <a:ext cx="119100" cy="0"/>
          </a:xfrm>
          <a:prstGeom prst="straightConnector1">
            <a:avLst/>
          </a:prstGeom>
          <a:noFill/>
          <a:ln cap="flat" cmpd="sng" w="28575">
            <a:solidFill>
              <a:srgbClr val="FFFFFF"/>
            </a:solidFill>
            <a:prstDash val="solid"/>
            <a:round/>
            <a:headEnd len="med" w="med" type="none"/>
            <a:tailEnd len="med" w="med" type="none"/>
          </a:ln>
        </p:spPr>
      </p:cxnSp>
      <p:grpSp>
        <p:nvGrpSpPr>
          <p:cNvPr id="859" name="Google Shape;859;p51"/>
          <p:cNvGrpSpPr/>
          <p:nvPr/>
        </p:nvGrpSpPr>
        <p:grpSpPr>
          <a:xfrm>
            <a:off x="3164738" y="1087237"/>
            <a:ext cx="2002434" cy="3827879"/>
            <a:chOff x="7141600" y="1152812"/>
            <a:chExt cx="1558800" cy="3229188"/>
          </a:xfrm>
        </p:grpSpPr>
        <p:grpSp>
          <p:nvGrpSpPr>
            <p:cNvPr id="860" name="Google Shape;860;p51"/>
            <p:cNvGrpSpPr/>
            <p:nvPr/>
          </p:nvGrpSpPr>
          <p:grpSpPr>
            <a:xfrm>
              <a:off x="7141600" y="1152812"/>
              <a:ext cx="1558800" cy="3229188"/>
              <a:chOff x="7141600" y="1152812"/>
              <a:chExt cx="1558800" cy="3229188"/>
            </a:xfrm>
          </p:grpSpPr>
          <p:grpSp>
            <p:nvGrpSpPr>
              <p:cNvPr id="861" name="Google Shape;861;p51"/>
              <p:cNvGrpSpPr/>
              <p:nvPr/>
            </p:nvGrpSpPr>
            <p:grpSpPr>
              <a:xfrm>
                <a:off x="7141600" y="1152812"/>
                <a:ext cx="1558800" cy="3229188"/>
                <a:chOff x="7141600" y="1152812"/>
                <a:chExt cx="1558800" cy="3229188"/>
              </a:xfrm>
            </p:grpSpPr>
            <p:grpSp>
              <p:nvGrpSpPr>
                <p:cNvPr id="862" name="Google Shape;862;p51"/>
                <p:cNvGrpSpPr/>
                <p:nvPr/>
              </p:nvGrpSpPr>
              <p:grpSpPr>
                <a:xfrm>
                  <a:off x="7141600" y="1152812"/>
                  <a:ext cx="1558800" cy="3229188"/>
                  <a:chOff x="7141600" y="1152812"/>
                  <a:chExt cx="1558800" cy="3229188"/>
                </a:xfrm>
              </p:grpSpPr>
              <p:grpSp>
                <p:nvGrpSpPr>
                  <p:cNvPr id="863" name="Google Shape;863;p51"/>
                  <p:cNvGrpSpPr/>
                  <p:nvPr/>
                </p:nvGrpSpPr>
                <p:grpSpPr>
                  <a:xfrm>
                    <a:off x="7141600" y="1152812"/>
                    <a:ext cx="1558800" cy="3229188"/>
                    <a:chOff x="7141600" y="1152812"/>
                    <a:chExt cx="1558800" cy="3229188"/>
                  </a:xfrm>
                </p:grpSpPr>
                <p:grpSp>
                  <p:nvGrpSpPr>
                    <p:cNvPr id="864" name="Google Shape;864;p51"/>
                    <p:cNvGrpSpPr/>
                    <p:nvPr/>
                  </p:nvGrpSpPr>
                  <p:grpSpPr>
                    <a:xfrm>
                      <a:off x="7141600" y="1152812"/>
                      <a:ext cx="1558800" cy="3229188"/>
                      <a:chOff x="7141600" y="1152812"/>
                      <a:chExt cx="1558800" cy="3229188"/>
                    </a:xfrm>
                  </p:grpSpPr>
                  <p:grpSp>
                    <p:nvGrpSpPr>
                      <p:cNvPr id="865" name="Google Shape;865;p51"/>
                      <p:cNvGrpSpPr/>
                      <p:nvPr/>
                    </p:nvGrpSpPr>
                    <p:grpSpPr>
                      <a:xfrm>
                        <a:off x="7141600" y="1152812"/>
                        <a:ext cx="1558800" cy="3229188"/>
                        <a:chOff x="7141600" y="1152812"/>
                        <a:chExt cx="1558800" cy="3229188"/>
                      </a:xfrm>
                    </p:grpSpPr>
                    <p:grpSp>
                      <p:nvGrpSpPr>
                        <p:cNvPr id="866" name="Google Shape;866;p51"/>
                        <p:cNvGrpSpPr/>
                        <p:nvPr/>
                      </p:nvGrpSpPr>
                      <p:grpSpPr>
                        <a:xfrm>
                          <a:off x="7141600" y="1152812"/>
                          <a:ext cx="1558800" cy="3229188"/>
                          <a:chOff x="7141600" y="1152812"/>
                          <a:chExt cx="1558800" cy="3229188"/>
                        </a:xfrm>
                      </p:grpSpPr>
                      <p:grpSp>
                        <p:nvGrpSpPr>
                          <p:cNvPr id="867" name="Google Shape;867;p51"/>
                          <p:cNvGrpSpPr/>
                          <p:nvPr/>
                        </p:nvGrpSpPr>
                        <p:grpSpPr>
                          <a:xfrm>
                            <a:off x="7149950" y="1155200"/>
                            <a:ext cx="1531038" cy="3226800"/>
                            <a:chOff x="7398688" y="1152800"/>
                            <a:chExt cx="1531038" cy="3226800"/>
                          </a:xfrm>
                        </p:grpSpPr>
                        <p:sp>
                          <p:nvSpPr>
                            <p:cNvPr id="868" name="Google Shape;868;p51"/>
                            <p:cNvSpPr/>
                            <p:nvPr/>
                          </p:nvSpPr>
                          <p:spPr>
                            <a:xfrm>
                              <a:off x="7398825" y="1152800"/>
                              <a:ext cx="1530900" cy="3226800"/>
                            </a:xfrm>
                            <a:prstGeom prst="roundRect">
                              <a:avLst>
                                <a:gd fmla="val 602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7398688" y="1559375"/>
                              <a:ext cx="1530900" cy="48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51"/>
                          <p:cNvSpPr/>
                          <p:nvPr/>
                        </p:nvSpPr>
                        <p:spPr>
                          <a:xfrm>
                            <a:off x="7157025" y="1152812"/>
                            <a:ext cx="1521600" cy="3226800"/>
                          </a:xfrm>
                          <a:prstGeom prst="roundRect">
                            <a:avLst>
                              <a:gd fmla="val 6029"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7141600" y="1411575"/>
                            <a:ext cx="1558800" cy="11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500">
                                <a:solidFill>
                                  <a:srgbClr val="4285F4"/>
                                </a:solidFill>
                              </a:rPr>
                              <a:t>Trang chủ </a:t>
                            </a:r>
                            <a:r>
                              <a:rPr b="1" lang="de" sz="500"/>
                              <a:t> </a:t>
                            </a:r>
                            <a:r>
                              <a:rPr lang="de" sz="500"/>
                              <a:t>  </a:t>
                            </a:r>
                            <a:r>
                              <a:rPr b="1" lang="de" sz="500">
                                <a:solidFill>
                                  <a:srgbClr val="434343"/>
                                </a:solidFill>
                              </a:rPr>
                              <a:t>Bài viết    Ảnh   Video   Giới thiệu</a:t>
                            </a:r>
                            <a:endParaRPr b="1" sz="500">
                              <a:solidFill>
                                <a:srgbClr val="434343"/>
                              </a:solidFill>
                            </a:endParaRPr>
                          </a:p>
                        </p:txBody>
                      </p:sp>
                      <p:pic>
                        <p:nvPicPr>
                          <p:cNvPr id="872" name="Google Shape;872;p51"/>
                          <p:cNvPicPr preferRelativeResize="0"/>
                          <p:nvPr/>
                        </p:nvPicPr>
                        <p:blipFill rotWithShape="1">
                          <a:blip r:embed="rId3">
                            <a:alphaModFix/>
                          </a:blip>
                          <a:srcRect b="86416" l="11355" r="11347" t="9519"/>
                          <a:stretch/>
                        </p:blipFill>
                        <p:spPr>
                          <a:xfrm>
                            <a:off x="7215275" y="1205400"/>
                            <a:ext cx="1400401" cy="142900"/>
                          </a:xfrm>
                          <a:prstGeom prst="rect">
                            <a:avLst/>
                          </a:prstGeom>
                          <a:noFill/>
                          <a:ln>
                            <a:noFill/>
                          </a:ln>
                        </p:spPr>
                      </p:pic>
                      <p:sp>
                        <p:nvSpPr>
                          <p:cNvPr id="873" name="Google Shape;873;p51"/>
                          <p:cNvSpPr/>
                          <p:nvPr/>
                        </p:nvSpPr>
                        <p:spPr>
                          <a:xfrm>
                            <a:off x="7172688" y="1351450"/>
                            <a:ext cx="1491900" cy="3900"/>
                          </a:xfrm>
                          <a:prstGeom prst="rect">
                            <a:avLst/>
                          </a:prstGeom>
                          <a:solidFill>
                            <a:srgbClr val="FFFFFF"/>
                          </a:solidFill>
                          <a:ln>
                            <a:noFill/>
                          </a:ln>
                          <a:effectLst>
                            <a:outerShdw rotWithShape="0" algn="bl" dir="5580000" dist="2857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874" name="Google Shape;874;p51"/>
                          <p:cNvGrpSpPr/>
                          <p:nvPr/>
                        </p:nvGrpSpPr>
                        <p:grpSpPr>
                          <a:xfrm>
                            <a:off x="7170040" y="1529350"/>
                            <a:ext cx="1494230" cy="4800"/>
                            <a:chOff x="7170675" y="1529350"/>
                            <a:chExt cx="1496325" cy="4800"/>
                          </a:xfrm>
                        </p:grpSpPr>
                        <p:sp>
                          <p:nvSpPr>
                            <p:cNvPr id="875" name="Google Shape;875;p51"/>
                            <p:cNvSpPr/>
                            <p:nvPr/>
                          </p:nvSpPr>
                          <p:spPr>
                            <a:xfrm>
                              <a:off x="7172700" y="1529350"/>
                              <a:ext cx="1494300" cy="4500"/>
                            </a:xfrm>
                            <a:prstGeom prst="rect">
                              <a:avLst/>
                            </a:prstGeom>
                            <a:solidFill>
                              <a:srgbClr val="FFFFFF"/>
                            </a:solidFill>
                            <a:ln>
                              <a:noFill/>
                            </a:ln>
                            <a:effectLst>
                              <a:outerShdw rotWithShape="0" algn="bl" dir="612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876" name="Google Shape;876;p51"/>
                            <p:cNvCxnSpPr/>
                            <p:nvPr/>
                          </p:nvCxnSpPr>
                          <p:spPr>
                            <a:xfrm flipH="1" rot="10800000">
                              <a:off x="7170675" y="1533850"/>
                              <a:ext cx="406200" cy="300"/>
                            </a:xfrm>
                            <a:prstGeom prst="straightConnector1">
                              <a:avLst/>
                            </a:prstGeom>
                            <a:noFill/>
                            <a:ln cap="flat" cmpd="sng" w="9525">
                              <a:solidFill>
                                <a:srgbClr val="4A86E8"/>
                              </a:solidFill>
                              <a:prstDash val="solid"/>
                              <a:round/>
                              <a:headEnd len="med" w="med" type="none"/>
                              <a:tailEnd len="med" w="med" type="none"/>
                            </a:ln>
                          </p:spPr>
                        </p:cxnSp>
                      </p:grpSp>
                    </p:grpSp>
                    <p:sp>
                      <p:nvSpPr>
                        <p:cNvPr id="877" name="Google Shape;877;p51"/>
                        <p:cNvSpPr/>
                        <p:nvPr/>
                      </p:nvSpPr>
                      <p:spPr>
                        <a:xfrm>
                          <a:off x="7172700" y="4078900"/>
                          <a:ext cx="1491900" cy="208200"/>
                        </a:xfrm>
                        <a:prstGeom prst="rect">
                          <a:avLst/>
                        </a:prstGeom>
                        <a:solidFill>
                          <a:srgbClr val="FFFFFF"/>
                        </a:solidFill>
                        <a:ln>
                          <a:noFill/>
                        </a:ln>
                        <a:effectLst>
                          <a:outerShdw rotWithShape="0" algn="bl" dir="16080000" dist="9525">
                            <a:srgbClr val="CCCCCC">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51"/>
                      <p:cNvSpPr/>
                      <p:nvPr/>
                    </p:nvSpPr>
                    <p:spPr>
                      <a:xfrm>
                        <a:off x="7160200" y="1866750"/>
                        <a:ext cx="1521600" cy="38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sz="600">
                            <a:solidFill>
                              <a:srgbClr val="434343"/>
                            </a:solidFill>
                            <a:latin typeface="Open Sans"/>
                            <a:ea typeface="Open Sans"/>
                            <a:cs typeface="Open Sans"/>
                            <a:sym typeface="Open Sans"/>
                          </a:rPr>
                          <a:t>Giảm 40% trên tổng hóa đơn khi mua bộ sản phẩm Dr.Douxi</a:t>
                        </a:r>
                        <a:endParaRPr sz="6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rPr lang="de" sz="500">
                            <a:solidFill>
                              <a:srgbClr val="000000"/>
                            </a:solidFill>
                          </a:rPr>
                          <a:t>… </a:t>
                        </a:r>
                        <a:r>
                          <a:rPr lang="de" sz="500">
                            <a:solidFill>
                              <a:srgbClr val="9E9E9E"/>
                            </a:solidFill>
                          </a:rPr>
                          <a:t>Xe</a:t>
                        </a:r>
                        <a:r>
                          <a:rPr b="1" lang="de" sz="500">
                            <a:solidFill>
                              <a:srgbClr val="9E9E9E"/>
                            </a:solidFill>
                            <a:latin typeface="Proxima Nova"/>
                            <a:ea typeface="Proxima Nova"/>
                            <a:cs typeface="Proxima Nova"/>
                            <a:sym typeface="Proxima Nova"/>
                          </a:rPr>
                          <a:t>m</a:t>
                        </a:r>
                        <a:r>
                          <a:rPr lang="de" sz="500">
                            <a:solidFill>
                              <a:srgbClr val="9E9E9E"/>
                            </a:solidFill>
                          </a:rPr>
                          <a:t> thê</a:t>
                        </a:r>
                        <a:r>
                          <a:rPr b="1" lang="de" sz="500">
                            <a:solidFill>
                              <a:srgbClr val="9E9E9E"/>
                            </a:solidFill>
                            <a:latin typeface="Proxima Nova"/>
                            <a:ea typeface="Proxima Nova"/>
                            <a:cs typeface="Proxima Nova"/>
                            <a:sym typeface="Proxima Nova"/>
                          </a:rPr>
                          <a:t>m</a:t>
                        </a:r>
                        <a:endParaRPr>
                          <a:solidFill>
                            <a:srgbClr val="9E9E9E"/>
                          </a:solidFill>
                        </a:endParaRPr>
                      </a:p>
                    </p:txBody>
                  </p:sp>
                </p:grpSp>
                <p:sp>
                  <p:nvSpPr>
                    <p:cNvPr id="879" name="Google Shape;879;p51"/>
                    <p:cNvSpPr/>
                    <p:nvPr/>
                  </p:nvSpPr>
                  <p:spPr>
                    <a:xfrm>
                      <a:off x="7172700" y="3778850"/>
                      <a:ext cx="1491900" cy="287700"/>
                    </a:xfrm>
                    <a:prstGeom prst="rect">
                      <a:avLst/>
                    </a:prstGeom>
                    <a:solidFill>
                      <a:srgbClr val="FFFFFF"/>
                    </a:solidFill>
                    <a:ln>
                      <a:noFill/>
                    </a:ln>
                    <a:effectLst>
                      <a:outerShdw rotWithShape="0" algn="bl">
                        <a:srgbClr val="CCCCC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51"/>
                    <p:cNvCxnSpPr/>
                    <p:nvPr/>
                  </p:nvCxnSpPr>
                  <p:spPr>
                    <a:xfrm flipH="1" rot="10800000">
                      <a:off x="7172690" y="4078650"/>
                      <a:ext cx="405600" cy="300"/>
                    </a:xfrm>
                    <a:prstGeom prst="straightConnector1">
                      <a:avLst/>
                    </a:prstGeom>
                    <a:noFill/>
                    <a:ln cap="flat" cmpd="sng" w="9525">
                      <a:solidFill>
                        <a:srgbClr val="4A86E8"/>
                      </a:solidFill>
                      <a:prstDash val="solid"/>
                      <a:round/>
                      <a:headEnd len="med" w="med" type="none"/>
                      <a:tailEnd len="med" w="med" type="none"/>
                    </a:ln>
                  </p:spPr>
                </p:cxnSp>
              </p:grpSp>
              <p:sp>
                <p:nvSpPr>
                  <p:cNvPr id="881" name="Google Shape;881;p51"/>
                  <p:cNvSpPr/>
                  <p:nvPr/>
                </p:nvSpPr>
                <p:spPr>
                  <a:xfrm>
                    <a:off x="7153000" y="4212950"/>
                    <a:ext cx="15336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350">
                        <a:solidFill>
                          <a:srgbClr val="4285F4"/>
                        </a:solidFill>
                      </a:rPr>
                      <a:t>Bảng tin </a:t>
                    </a:r>
                    <a:r>
                      <a:rPr lang="de" sz="350"/>
                      <a:t>            </a:t>
                    </a:r>
                    <a:r>
                      <a:rPr lang="de" sz="350">
                        <a:solidFill>
                          <a:srgbClr val="434343"/>
                        </a:solidFill>
                      </a:rPr>
                      <a:t>Watch              Nhóm           Thông bán            Menu</a:t>
                    </a:r>
                    <a:endParaRPr sz="350">
                      <a:solidFill>
                        <a:srgbClr val="434343"/>
                      </a:solidFill>
                    </a:endParaRPr>
                  </a:p>
                </p:txBody>
              </p:sp>
            </p:grpSp>
            <p:grpSp>
              <p:nvGrpSpPr>
                <p:cNvPr id="882" name="Google Shape;882;p51"/>
                <p:cNvGrpSpPr/>
                <p:nvPr/>
              </p:nvGrpSpPr>
              <p:grpSpPr>
                <a:xfrm>
                  <a:off x="7268675" y="4113575"/>
                  <a:ext cx="1337188" cy="128850"/>
                  <a:chOff x="7268675" y="4113575"/>
                  <a:chExt cx="1337188" cy="128850"/>
                </a:xfrm>
              </p:grpSpPr>
              <p:pic>
                <p:nvPicPr>
                  <p:cNvPr id="883" name="Google Shape;883;p51"/>
                  <p:cNvPicPr preferRelativeResize="0"/>
                  <p:nvPr/>
                </p:nvPicPr>
                <p:blipFill rotWithShape="1">
                  <a:blip r:embed="rId4">
                    <a:alphaModFix/>
                  </a:blip>
                  <a:srcRect b="25682" l="0" r="89712" t="43920"/>
                  <a:stretch/>
                </p:blipFill>
                <p:spPr>
                  <a:xfrm>
                    <a:off x="7268675" y="4119500"/>
                    <a:ext cx="103975" cy="117000"/>
                  </a:xfrm>
                  <a:prstGeom prst="rect">
                    <a:avLst/>
                  </a:prstGeom>
                  <a:noFill/>
                  <a:ln>
                    <a:noFill/>
                  </a:ln>
                </p:spPr>
              </p:pic>
              <p:pic>
                <p:nvPicPr>
                  <p:cNvPr id="884" name="Google Shape;884;p51"/>
                  <p:cNvPicPr preferRelativeResize="0"/>
                  <p:nvPr/>
                </p:nvPicPr>
                <p:blipFill rotWithShape="1">
                  <a:blip r:embed="rId5">
                    <a:alphaModFix amt="58999"/>
                  </a:blip>
                  <a:srcRect b="69604" l="52652" r="34346" t="-3079"/>
                  <a:stretch/>
                </p:blipFill>
                <p:spPr>
                  <a:xfrm>
                    <a:off x="7857850" y="4113575"/>
                    <a:ext cx="131400" cy="128850"/>
                  </a:xfrm>
                  <a:prstGeom prst="rect">
                    <a:avLst/>
                  </a:prstGeom>
                  <a:noFill/>
                  <a:ln>
                    <a:noFill/>
                  </a:ln>
                </p:spPr>
              </p:pic>
              <p:pic>
                <p:nvPicPr>
                  <p:cNvPr id="885" name="Google Shape;885;p51"/>
                  <p:cNvPicPr preferRelativeResize="0"/>
                  <p:nvPr/>
                </p:nvPicPr>
                <p:blipFill rotWithShape="1">
                  <a:blip r:embed="rId5">
                    <a:alphaModFix amt="58999"/>
                  </a:blip>
                  <a:srcRect b="69604" l="88229" r="-1229" t="-3079"/>
                  <a:stretch/>
                </p:blipFill>
                <p:spPr>
                  <a:xfrm>
                    <a:off x="8474462" y="4113575"/>
                    <a:ext cx="131400" cy="128850"/>
                  </a:xfrm>
                  <a:prstGeom prst="rect">
                    <a:avLst/>
                  </a:prstGeom>
                  <a:noFill/>
                  <a:ln>
                    <a:noFill/>
                  </a:ln>
                </p:spPr>
              </p:pic>
              <p:pic>
                <p:nvPicPr>
                  <p:cNvPr id="886" name="Google Shape;886;p51"/>
                  <p:cNvPicPr preferRelativeResize="0"/>
                  <p:nvPr/>
                </p:nvPicPr>
                <p:blipFill rotWithShape="1">
                  <a:blip r:embed="rId5">
                    <a:alphaModFix amt="58999"/>
                  </a:blip>
                  <a:srcRect b="70849" l="69613" r="17385" t="-4324"/>
                  <a:stretch/>
                </p:blipFill>
                <p:spPr>
                  <a:xfrm>
                    <a:off x="8160250" y="4113575"/>
                    <a:ext cx="131400" cy="128850"/>
                  </a:xfrm>
                  <a:prstGeom prst="rect">
                    <a:avLst/>
                  </a:prstGeom>
                  <a:noFill/>
                  <a:ln>
                    <a:noFill/>
                  </a:ln>
                </p:spPr>
              </p:pic>
              <p:grpSp>
                <p:nvGrpSpPr>
                  <p:cNvPr id="887" name="Google Shape;887;p51"/>
                  <p:cNvGrpSpPr/>
                  <p:nvPr/>
                </p:nvGrpSpPr>
                <p:grpSpPr>
                  <a:xfrm>
                    <a:off x="7577800" y="4136300"/>
                    <a:ext cx="99000" cy="94300"/>
                    <a:chOff x="7577800" y="4136300"/>
                    <a:chExt cx="99000" cy="94300"/>
                  </a:xfrm>
                </p:grpSpPr>
                <p:grpSp>
                  <p:nvGrpSpPr>
                    <p:cNvPr id="888" name="Google Shape;888;p51"/>
                    <p:cNvGrpSpPr/>
                    <p:nvPr/>
                  </p:nvGrpSpPr>
                  <p:grpSpPr>
                    <a:xfrm>
                      <a:off x="7577800" y="4136300"/>
                      <a:ext cx="99000" cy="79200"/>
                      <a:chOff x="7577800" y="4136300"/>
                      <a:chExt cx="99000" cy="79200"/>
                    </a:xfrm>
                  </p:grpSpPr>
                  <p:sp>
                    <p:nvSpPr>
                      <p:cNvPr id="889" name="Google Shape;889;p51"/>
                      <p:cNvSpPr/>
                      <p:nvPr/>
                    </p:nvSpPr>
                    <p:spPr>
                      <a:xfrm>
                        <a:off x="7577800" y="4136300"/>
                        <a:ext cx="99000" cy="792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rot="5400000">
                        <a:off x="7610050" y="4162550"/>
                        <a:ext cx="34500" cy="26700"/>
                      </a:xfrm>
                      <a:prstGeom prst="triangle">
                        <a:avLst>
                          <a:gd fmla="val 48116"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1" name="Google Shape;891;p51"/>
                    <p:cNvCxnSpPr/>
                    <p:nvPr/>
                  </p:nvCxnSpPr>
                  <p:spPr>
                    <a:xfrm>
                      <a:off x="7598050" y="4230300"/>
                      <a:ext cx="58500" cy="300"/>
                    </a:xfrm>
                    <a:prstGeom prst="straightConnector1">
                      <a:avLst/>
                    </a:prstGeom>
                    <a:noFill/>
                    <a:ln cap="flat" cmpd="sng" w="9525">
                      <a:solidFill>
                        <a:srgbClr val="9E9E9E"/>
                      </a:solidFill>
                      <a:prstDash val="solid"/>
                      <a:round/>
                      <a:headEnd len="med" w="med" type="none"/>
                      <a:tailEnd len="med" w="med" type="none"/>
                    </a:ln>
                  </p:spPr>
                </p:cxnSp>
              </p:grpSp>
            </p:grpSp>
          </p:grpSp>
          <p:grpSp>
            <p:nvGrpSpPr>
              <p:cNvPr id="892" name="Google Shape;892;p51"/>
              <p:cNvGrpSpPr/>
              <p:nvPr/>
            </p:nvGrpSpPr>
            <p:grpSpPr>
              <a:xfrm>
                <a:off x="7268674" y="1651592"/>
                <a:ext cx="640051" cy="204132"/>
                <a:chOff x="7230274" y="1659292"/>
                <a:chExt cx="640051" cy="204132"/>
              </a:xfrm>
            </p:grpSpPr>
            <p:grpSp>
              <p:nvGrpSpPr>
                <p:cNvPr id="893" name="Google Shape;893;p51"/>
                <p:cNvGrpSpPr/>
                <p:nvPr/>
              </p:nvGrpSpPr>
              <p:grpSpPr>
                <a:xfrm>
                  <a:off x="7230274" y="1659292"/>
                  <a:ext cx="640051" cy="204132"/>
                  <a:chOff x="7230274" y="1659292"/>
                  <a:chExt cx="640051" cy="204132"/>
                </a:xfrm>
              </p:grpSpPr>
              <p:sp>
                <p:nvSpPr>
                  <p:cNvPr id="894" name="Google Shape;894;p51"/>
                  <p:cNvSpPr/>
                  <p:nvPr/>
                </p:nvSpPr>
                <p:spPr>
                  <a:xfrm>
                    <a:off x="7348925" y="1683925"/>
                    <a:ext cx="5214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 sz="600"/>
                      <a:t>Club Piaf</a:t>
                    </a:r>
                    <a:endParaRPr sz="500"/>
                  </a:p>
                  <a:p>
                    <a:pPr indent="0" lvl="0" marL="0" rtl="0" algn="l">
                      <a:spcBef>
                        <a:spcPts val="0"/>
                      </a:spcBef>
                      <a:spcAft>
                        <a:spcPts val="0"/>
                      </a:spcAft>
                      <a:buNone/>
                    </a:pPr>
                    <a:r>
                      <a:rPr lang="de" sz="400">
                        <a:solidFill>
                          <a:srgbClr val="9E9E9E"/>
                        </a:solidFill>
                      </a:rPr>
                      <a:t>3 giờ </a:t>
                    </a:r>
                    <a:r>
                      <a:rPr lang="de" sz="400"/>
                      <a:t> </a:t>
                    </a:r>
                    <a:endParaRPr sz="400"/>
                  </a:p>
                </p:txBody>
              </p:sp>
              <p:pic>
                <p:nvPicPr>
                  <p:cNvPr id="895" name="Google Shape;895;p51"/>
                  <p:cNvPicPr preferRelativeResize="0"/>
                  <p:nvPr/>
                </p:nvPicPr>
                <p:blipFill rotWithShape="1">
                  <a:blip r:embed="rId6">
                    <a:alphaModFix/>
                  </a:blip>
                  <a:srcRect b="0" l="0" r="0" t="-10950"/>
                  <a:stretch/>
                </p:blipFill>
                <p:spPr>
                  <a:xfrm>
                    <a:off x="7230274" y="1659292"/>
                    <a:ext cx="185225" cy="204132"/>
                  </a:xfrm>
                  <a:prstGeom prst="rect">
                    <a:avLst/>
                  </a:prstGeom>
                  <a:noFill/>
                  <a:ln>
                    <a:noFill/>
                  </a:ln>
                </p:spPr>
              </p:pic>
            </p:grpSp>
            <p:pic>
              <p:nvPicPr>
                <p:cNvPr id="896" name="Google Shape;896;p51"/>
                <p:cNvPicPr preferRelativeResize="0"/>
                <p:nvPr/>
              </p:nvPicPr>
              <p:blipFill>
                <a:blip r:embed="rId7">
                  <a:alphaModFix amt="75000"/>
                </a:blip>
                <a:stretch>
                  <a:fillRect/>
                </a:stretch>
              </p:blipFill>
              <p:spPr>
                <a:xfrm>
                  <a:off x="7599625" y="1797125"/>
                  <a:ext cx="49375" cy="49175"/>
                </a:xfrm>
                <a:prstGeom prst="rect">
                  <a:avLst/>
                </a:prstGeom>
                <a:noFill/>
                <a:ln>
                  <a:noFill/>
                </a:ln>
              </p:spPr>
            </p:pic>
            <p:sp>
              <p:nvSpPr>
                <p:cNvPr id="897" name="Google Shape;897;p51"/>
                <p:cNvSpPr/>
                <p:nvPr/>
              </p:nvSpPr>
              <p:spPr>
                <a:xfrm>
                  <a:off x="7472925" y="1778025"/>
                  <a:ext cx="145200" cy="5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400">
                      <a:solidFill>
                        <a:srgbClr val="9E9E9E"/>
                      </a:solidFill>
                    </a:rPr>
                    <a:t>.</a:t>
                  </a:r>
                  <a:endParaRPr b="1" sz="400">
                    <a:solidFill>
                      <a:srgbClr val="9E9E9E"/>
                    </a:solidFill>
                  </a:endParaRPr>
                </a:p>
              </p:txBody>
            </p:sp>
          </p:grpSp>
          <p:grpSp>
            <p:nvGrpSpPr>
              <p:cNvPr id="898" name="Google Shape;898;p51"/>
              <p:cNvGrpSpPr/>
              <p:nvPr/>
            </p:nvGrpSpPr>
            <p:grpSpPr>
              <a:xfrm>
                <a:off x="7213600" y="3806825"/>
                <a:ext cx="1419900" cy="214850"/>
                <a:chOff x="7213600" y="3806825"/>
                <a:chExt cx="1419900" cy="214850"/>
              </a:xfrm>
            </p:grpSpPr>
            <p:grpSp>
              <p:nvGrpSpPr>
                <p:cNvPr id="899" name="Google Shape;899;p51"/>
                <p:cNvGrpSpPr/>
                <p:nvPr/>
              </p:nvGrpSpPr>
              <p:grpSpPr>
                <a:xfrm>
                  <a:off x="7213600" y="3806825"/>
                  <a:ext cx="1419900" cy="142800"/>
                  <a:chOff x="7213600" y="3806825"/>
                  <a:chExt cx="1419900" cy="142800"/>
                </a:xfrm>
              </p:grpSpPr>
              <p:sp>
                <p:nvSpPr>
                  <p:cNvPr id="900" name="Google Shape;900;p51"/>
                  <p:cNvSpPr/>
                  <p:nvPr/>
                </p:nvSpPr>
                <p:spPr>
                  <a:xfrm>
                    <a:off x="7213600" y="3806825"/>
                    <a:ext cx="896400" cy="1428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FFFFFF"/>
                        </a:solidFill>
                        <a:latin typeface="Open Sans"/>
                        <a:ea typeface="Open Sans"/>
                        <a:cs typeface="Open Sans"/>
                        <a:sym typeface="Open Sans"/>
                      </a:rPr>
                      <a:t>              Sử dụng ứng dụng</a:t>
                    </a:r>
                    <a:endParaRPr sz="400">
                      <a:solidFill>
                        <a:srgbClr val="FFFFFF"/>
                      </a:solidFill>
                      <a:latin typeface="Open Sans"/>
                      <a:ea typeface="Open Sans"/>
                      <a:cs typeface="Open Sans"/>
                      <a:sym typeface="Open Sans"/>
                    </a:endParaRPr>
                  </a:p>
                </p:txBody>
              </p:sp>
              <p:grpSp>
                <p:nvGrpSpPr>
                  <p:cNvPr id="901" name="Google Shape;901;p51"/>
                  <p:cNvGrpSpPr/>
                  <p:nvPr/>
                </p:nvGrpSpPr>
                <p:grpSpPr>
                  <a:xfrm>
                    <a:off x="8138050" y="3806825"/>
                    <a:ext cx="495450" cy="142800"/>
                    <a:chOff x="8138050" y="3806825"/>
                    <a:chExt cx="495450" cy="142800"/>
                  </a:xfrm>
                </p:grpSpPr>
                <p:grpSp>
                  <p:nvGrpSpPr>
                    <p:cNvPr id="902" name="Google Shape;902;p51"/>
                    <p:cNvGrpSpPr/>
                    <p:nvPr/>
                  </p:nvGrpSpPr>
                  <p:grpSpPr>
                    <a:xfrm>
                      <a:off x="8361400" y="3806825"/>
                      <a:ext cx="272100" cy="142800"/>
                      <a:chOff x="8361400" y="3806825"/>
                      <a:chExt cx="272100" cy="142800"/>
                    </a:xfrm>
                  </p:grpSpPr>
                  <p:sp>
                    <p:nvSpPr>
                      <p:cNvPr id="903" name="Google Shape;903;p51"/>
                      <p:cNvSpPr/>
                      <p:nvPr/>
                    </p:nvSpPr>
                    <p:spPr>
                      <a:xfrm>
                        <a:off x="8397400"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sp>
                    <p:nvSpPr>
                      <p:cNvPr id="904" name="Google Shape;904;p51"/>
                      <p:cNvSpPr/>
                      <p:nvPr/>
                    </p:nvSpPr>
                    <p:spPr>
                      <a:xfrm>
                        <a:off x="8361400" y="3806825"/>
                        <a:ext cx="272100" cy="81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700">
                            <a:solidFill>
                              <a:srgbClr val="434343"/>
                            </a:solidFill>
                          </a:rPr>
                          <a:t>...</a:t>
                        </a:r>
                        <a:endParaRPr b="1" sz="700">
                          <a:solidFill>
                            <a:srgbClr val="434343"/>
                          </a:solidFill>
                        </a:endParaRPr>
                      </a:p>
                    </p:txBody>
                  </p:sp>
                </p:grpSp>
                <p:grpSp>
                  <p:nvGrpSpPr>
                    <p:cNvPr id="905" name="Google Shape;905;p51"/>
                    <p:cNvGrpSpPr/>
                    <p:nvPr/>
                  </p:nvGrpSpPr>
                  <p:grpSpPr>
                    <a:xfrm>
                      <a:off x="8138050" y="3806825"/>
                      <a:ext cx="212775" cy="142800"/>
                      <a:chOff x="8138050" y="3806825"/>
                      <a:chExt cx="212775" cy="142800"/>
                    </a:xfrm>
                  </p:grpSpPr>
                  <p:sp>
                    <p:nvSpPr>
                      <p:cNvPr id="906" name="Google Shape;906;p51"/>
                      <p:cNvSpPr/>
                      <p:nvPr/>
                    </p:nvSpPr>
                    <p:spPr>
                      <a:xfrm>
                        <a:off x="8150725" y="3806825"/>
                        <a:ext cx="200100" cy="14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latin typeface="Open Sans"/>
                          <a:ea typeface="Open Sans"/>
                          <a:cs typeface="Open Sans"/>
                          <a:sym typeface="Open Sans"/>
                        </a:endParaRPr>
                      </a:p>
                    </p:txBody>
                  </p:sp>
                  <p:pic>
                    <p:nvPicPr>
                      <p:cNvPr id="907" name="Google Shape;907;p51"/>
                      <p:cNvPicPr preferRelativeResize="0"/>
                      <p:nvPr/>
                    </p:nvPicPr>
                    <p:blipFill rotWithShape="1">
                      <a:blip r:embed="rId8">
                        <a:alphaModFix/>
                      </a:blip>
                      <a:srcRect b="19080" l="0" r="0" t="0"/>
                      <a:stretch/>
                    </p:blipFill>
                    <p:spPr>
                      <a:xfrm>
                        <a:off x="8213200" y="3841325"/>
                        <a:ext cx="75150" cy="73800"/>
                      </a:xfrm>
                      <a:prstGeom prst="rect">
                        <a:avLst/>
                      </a:prstGeom>
                      <a:noFill/>
                      <a:ln>
                        <a:noFill/>
                      </a:ln>
                    </p:spPr>
                  </p:pic>
                  <p:sp>
                    <p:nvSpPr>
                      <p:cNvPr id="908" name="Google Shape;908;p51"/>
                      <p:cNvSpPr/>
                      <p:nvPr/>
                    </p:nvSpPr>
                    <p:spPr>
                      <a:xfrm>
                        <a:off x="8138050" y="3838325"/>
                        <a:ext cx="81900" cy="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600">
                            <a:solidFill>
                              <a:srgbClr val="FFFFFF"/>
                            </a:solidFill>
                          </a:rPr>
                          <a:t>~</a:t>
                        </a:r>
                        <a:endParaRPr sz="600">
                          <a:solidFill>
                            <a:srgbClr val="FFFFFF"/>
                          </a:solidFill>
                        </a:endParaRPr>
                      </a:p>
                    </p:txBody>
                  </p:sp>
                </p:grpSp>
              </p:grpSp>
            </p:grpSp>
            <p:sp>
              <p:nvSpPr>
                <p:cNvPr id="909" name="Google Shape;909;p51"/>
                <p:cNvSpPr/>
                <p:nvPr/>
              </p:nvSpPr>
              <p:spPr>
                <a:xfrm>
                  <a:off x="7213600" y="3951175"/>
                  <a:ext cx="895200" cy="7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e" sz="400">
                      <a:solidFill>
                        <a:srgbClr val="666666"/>
                      </a:solidFill>
                      <a:latin typeface="Open Sans"/>
                      <a:ea typeface="Open Sans"/>
                      <a:cs typeface="Open Sans"/>
                      <a:sym typeface="Open Sans"/>
                    </a:rPr>
                    <a:t>onlink.to</a:t>
                  </a:r>
                  <a:endParaRPr sz="400">
                    <a:solidFill>
                      <a:srgbClr val="666666"/>
                    </a:solidFill>
                    <a:latin typeface="Open Sans"/>
                    <a:ea typeface="Open Sans"/>
                    <a:cs typeface="Open Sans"/>
                    <a:sym typeface="Open Sans"/>
                  </a:endParaRPr>
                </a:p>
              </p:txBody>
            </p:sp>
          </p:grpSp>
        </p:grpSp>
        <p:pic>
          <p:nvPicPr>
            <p:cNvPr id="910" name="Google Shape;910;p51"/>
            <p:cNvPicPr preferRelativeResize="0"/>
            <p:nvPr/>
          </p:nvPicPr>
          <p:blipFill rotWithShape="1">
            <a:blip r:embed="rId9">
              <a:alphaModFix/>
            </a:blip>
            <a:srcRect b="0" l="6407" r="7696" t="0"/>
            <a:stretch/>
          </p:blipFill>
          <p:spPr>
            <a:xfrm>
              <a:off x="7398837" y="3846525"/>
              <a:ext cx="68038" cy="73800"/>
            </a:xfrm>
            <a:prstGeom prst="rect">
              <a:avLst/>
            </a:prstGeom>
            <a:noFill/>
            <a:ln>
              <a:noFill/>
            </a:ln>
          </p:spPr>
        </p:pic>
      </p:grpSp>
      <p:grpSp>
        <p:nvGrpSpPr>
          <p:cNvPr id="911" name="Google Shape;911;p51"/>
          <p:cNvGrpSpPr/>
          <p:nvPr/>
        </p:nvGrpSpPr>
        <p:grpSpPr>
          <a:xfrm>
            <a:off x="811576" y="1087222"/>
            <a:ext cx="2071642" cy="3825049"/>
            <a:chOff x="5309775" y="1152800"/>
            <a:chExt cx="1612675" cy="3226800"/>
          </a:xfrm>
        </p:grpSpPr>
        <p:grpSp>
          <p:nvGrpSpPr>
            <p:cNvPr id="912" name="Google Shape;912;p51"/>
            <p:cNvGrpSpPr/>
            <p:nvPr/>
          </p:nvGrpSpPr>
          <p:grpSpPr>
            <a:xfrm>
              <a:off x="5309775" y="1152800"/>
              <a:ext cx="1612675" cy="3226800"/>
              <a:chOff x="5309775" y="1152800"/>
              <a:chExt cx="1612675" cy="3226800"/>
            </a:xfrm>
          </p:grpSpPr>
          <p:grpSp>
            <p:nvGrpSpPr>
              <p:cNvPr id="913" name="Google Shape;913;p51"/>
              <p:cNvGrpSpPr/>
              <p:nvPr/>
            </p:nvGrpSpPr>
            <p:grpSpPr>
              <a:xfrm>
                <a:off x="5309775" y="1152800"/>
                <a:ext cx="1612675" cy="3226800"/>
                <a:chOff x="5309775" y="1152800"/>
                <a:chExt cx="1612675" cy="3226800"/>
              </a:xfrm>
            </p:grpSpPr>
            <p:grpSp>
              <p:nvGrpSpPr>
                <p:cNvPr id="914" name="Google Shape;914;p51"/>
                <p:cNvGrpSpPr/>
                <p:nvPr/>
              </p:nvGrpSpPr>
              <p:grpSpPr>
                <a:xfrm>
                  <a:off x="5309775" y="1152800"/>
                  <a:ext cx="1612675" cy="3226800"/>
                  <a:chOff x="5309775" y="1152800"/>
                  <a:chExt cx="1612675" cy="3226800"/>
                </a:xfrm>
              </p:grpSpPr>
              <p:grpSp>
                <p:nvGrpSpPr>
                  <p:cNvPr id="915" name="Google Shape;915;p51"/>
                  <p:cNvGrpSpPr/>
                  <p:nvPr/>
                </p:nvGrpSpPr>
                <p:grpSpPr>
                  <a:xfrm>
                    <a:off x="5309775" y="1152800"/>
                    <a:ext cx="1536900" cy="3226800"/>
                    <a:chOff x="5309775" y="1152800"/>
                    <a:chExt cx="1536900" cy="3226800"/>
                  </a:xfrm>
                </p:grpSpPr>
                <p:grpSp>
                  <p:nvGrpSpPr>
                    <p:cNvPr id="916" name="Google Shape;916;p51"/>
                    <p:cNvGrpSpPr/>
                    <p:nvPr/>
                  </p:nvGrpSpPr>
                  <p:grpSpPr>
                    <a:xfrm>
                      <a:off x="5309775" y="1152800"/>
                      <a:ext cx="1536900" cy="3226800"/>
                      <a:chOff x="5309775" y="1152800"/>
                      <a:chExt cx="1536900" cy="3226800"/>
                    </a:xfrm>
                  </p:grpSpPr>
                  <p:grpSp>
                    <p:nvGrpSpPr>
                      <p:cNvPr id="917" name="Google Shape;917;p51"/>
                      <p:cNvGrpSpPr/>
                      <p:nvPr/>
                    </p:nvGrpSpPr>
                    <p:grpSpPr>
                      <a:xfrm>
                        <a:off x="5309775" y="1152800"/>
                        <a:ext cx="1536900" cy="3226800"/>
                        <a:chOff x="9287325" y="1265537"/>
                        <a:chExt cx="1536900" cy="3226800"/>
                      </a:xfrm>
                    </p:grpSpPr>
                    <p:grpSp>
                      <p:nvGrpSpPr>
                        <p:cNvPr id="918" name="Google Shape;918;p51"/>
                        <p:cNvGrpSpPr/>
                        <p:nvPr/>
                      </p:nvGrpSpPr>
                      <p:grpSpPr>
                        <a:xfrm>
                          <a:off x="9287325" y="1265537"/>
                          <a:ext cx="1536900" cy="3226800"/>
                          <a:chOff x="9287325" y="1265537"/>
                          <a:chExt cx="1536900" cy="3226800"/>
                        </a:xfrm>
                      </p:grpSpPr>
                      <p:grpSp>
                        <p:nvGrpSpPr>
                          <p:cNvPr id="919" name="Google Shape;919;p51"/>
                          <p:cNvGrpSpPr/>
                          <p:nvPr/>
                        </p:nvGrpSpPr>
                        <p:grpSpPr>
                          <a:xfrm>
                            <a:off x="9287325" y="1265537"/>
                            <a:ext cx="1536900" cy="3226800"/>
                            <a:chOff x="9287325" y="1265537"/>
                            <a:chExt cx="1536900" cy="3226800"/>
                          </a:xfrm>
                        </p:grpSpPr>
                        <p:grpSp>
                          <p:nvGrpSpPr>
                            <p:cNvPr id="920" name="Google Shape;920;p51"/>
                            <p:cNvGrpSpPr/>
                            <p:nvPr/>
                          </p:nvGrpSpPr>
                          <p:grpSpPr>
                            <a:xfrm>
                              <a:off x="9287325" y="1265537"/>
                              <a:ext cx="1536900" cy="3226800"/>
                              <a:chOff x="9287325" y="1265537"/>
                              <a:chExt cx="1536900" cy="3226800"/>
                            </a:xfrm>
                          </p:grpSpPr>
                          <p:grpSp>
                            <p:nvGrpSpPr>
                              <p:cNvPr id="921" name="Google Shape;921;p51"/>
                              <p:cNvGrpSpPr/>
                              <p:nvPr/>
                            </p:nvGrpSpPr>
                            <p:grpSpPr>
                              <a:xfrm>
                                <a:off x="9302625" y="1265537"/>
                                <a:ext cx="1521600" cy="3226800"/>
                                <a:chOff x="9302625" y="1265537"/>
                                <a:chExt cx="1521600" cy="3226800"/>
                              </a:xfrm>
                            </p:grpSpPr>
                            <p:sp>
                              <p:nvSpPr>
                                <p:cNvPr id="922" name="Google Shape;922;p51"/>
                                <p:cNvSpPr/>
                                <p:nvPr/>
                              </p:nvSpPr>
                              <p:spPr>
                                <a:xfrm>
                                  <a:off x="9302625" y="1265537"/>
                                  <a:ext cx="1521600" cy="3226800"/>
                                </a:xfrm>
                                <a:prstGeom prst="roundRect">
                                  <a:avLst>
                                    <a:gd fmla="val 6029" name="adj"/>
                                  </a:avLst>
                                </a:prstGeom>
                                <a:solidFill>
                                  <a:srgbClr val="FFFFFF"/>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51"/>
                                <p:cNvGrpSpPr/>
                                <p:nvPr/>
                              </p:nvGrpSpPr>
                              <p:grpSpPr>
                                <a:xfrm>
                                  <a:off x="9417999" y="4326168"/>
                                  <a:ext cx="1331385" cy="104749"/>
                                  <a:chOff x="196375" y="4787980"/>
                                  <a:chExt cx="2041375" cy="160609"/>
                                </a:xfrm>
                              </p:grpSpPr>
                              <p:pic>
                                <p:nvPicPr>
                                  <p:cNvPr id="924" name="Google Shape;924;p51"/>
                                  <p:cNvPicPr preferRelativeResize="0"/>
                                  <p:nvPr/>
                                </p:nvPicPr>
                                <p:blipFill>
                                  <a:blip r:embed="rId10">
                                    <a:alphaModFix/>
                                  </a:blip>
                                  <a:stretch>
                                    <a:fillRect/>
                                  </a:stretch>
                                </p:blipFill>
                                <p:spPr>
                                  <a:xfrm>
                                    <a:off x="196375" y="4800164"/>
                                    <a:ext cx="144248" cy="148425"/>
                                  </a:xfrm>
                                  <a:prstGeom prst="rect">
                                    <a:avLst/>
                                  </a:prstGeom>
                                  <a:noFill/>
                                  <a:ln>
                                    <a:noFill/>
                                  </a:ln>
                                </p:spPr>
                              </p:pic>
                              <p:pic>
                                <p:nvPicPr>
                                  <p:cNvPr id="925" name="Google Shape;925;p51"/>
                                  <p:cNvPicPr preferRelativeResize="0"/>
                                  <p:nvPr/>
                                </p:nvPicPr>
                                <p:blipFill>
                                  <a:blip r:embed="rId11">
                                    <a:alphaModFix/>
                                  </a:blip>
                                  <a:stretch>
                                    <a:fillRect/>
                                  </a:stretch>
                                </p:blipFill>
                                <p:spPr>
                                  <a:xfrm>
                                    <a:off x="639200" y="4802750"/>
                                    <a:ext cx="174478" cy="143275"/>
                                  </a:xfrm>
                                  <a:prstGeom prst="rect">
                                    <a:avLst/>
                                  </a:prstGeom>
                                  <a:noFill/>
                                  <a:ln>
                                    <a:noFill/>
                                  </a:ln>
                                </p:spPr>
                              </p:pic>
                              <p:pic>
                                <p:nvPicPr>
                                  <p:cNvPr id="926" name="Google Shape;926;p51"/>
                                  <p:cNvPicPr preferRelativeResize="0"/>
                                  <p:nvPr/>
                                </p:nvPicPr>
                                <p:blipFill>
                                  <a:blip r:embed="rId12">
                                    <a:alphaModFix/>
                                  </a:blip>
                                  <a:stretch>
                                    <a:fillRect/>
                                  </a:stretch>
                                </p:blipFill>
                                <p:spPr>
                                  <a:xfrm>
                                    <a:off x="1625672" y="4787980"/>
                                    <a:ext cx="144249" cy="147204"/>
                                  </a:xfrm>
                                  <a:prstGeom prst="rect">
                                    <a:avLst/>
                                  </a:prstGeom>
                                  <a:noFill/>
                                  <a:ln>
                                    <a:noFill/>
                                  </a:ln>
                                </p:spPr>
                              </p:pic>
                              <p:pic>
                                <p:nvPicPr>
                                  <p:cNvPr id="927" name="Google Shape;927;p51"/>
                                  <p:cNvPicPr preferRelativeResize="0"/>
                                  <p:nvPr/>
                                </p:nvPicPr>
                                <p:blipFill rotWithShape="1">
                                  <a:blip r:embed="rId6">
                                    <a:alphaModFix/>
                                  </a:blip>
                                  <a:srcRect b="10" l="0" r="0" t="-10"/>
                                  <a:stretch/>
                                </p:blipFill>
                                <p:spPr>
                                  <a:xfrm>
                                    <a:off x="2093500" y="4802747"/>
                                    <a:ext cx="144250" cy="143279"/>
                                  </a:xfrm>
                                  <a:prstGeom prst="rect">
                                    <a:avLst/>
                                  </a:prstGeom>
                                  <a:noFill/>
                                  <a:ln>
                                    <a:noFill/>
                                  </a:ln>
                                </p:spPr>
                              </p:pic>
                            </p:grpSp>
                          </p:grpSp>
                          <p:grpSp>
                            <p:nvGrpSpPr>
                              <p:cNvPr id="928" name="Google Shape;928;p51"/>
                              <p:cNvGrpSpPr/>
                              <p:nvPr/>
                            </p:nvGrpSpPr>
                            <p:grpSpPr>
                              <a:xfrm>
                                <a:off x="9287325" y="1469913"/>
                                <a:ext cx="1521600" cy="269450"/>
                                <a:chOff x="9287325" y="1469913"/>
                                <a:chExt cx="1521600" cy="269450"/>
                              </a:xfrm>
                            </p:grpSpPr>
                            <p:sp>
                              <p:nvSpPr>
                                <p:cNvPr id="929" name="Google Shape;929;p51"/>
                                <p:cNvSpPr/>
                                <p:nvPr/>
                              </p:nvSpPr>
                              <p:spPr>
                                <a:xfrm>
                                  <a:off x="9331051" y="1469913"/>
                                  <a:ext cx="1365300" cy="11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500">
                                      <a:solidFill>
                                        <a:srgbClr val="9E9E9E"/>
                                      </a:solidFill>
                                    </a:rPr>
                                    <a:t>Try Free   </a:t>
                                  </a:r>
                                  <a:r>
                                    <a:rPr lang="de" sz="500"/>
                                    <a:t>       </a:t>
                                  </a:r>
                                  <a:r>
                                    <a:rPr lang="de" sz="500">
                                      <a:solidFill>
                                        <a:srgbClr val="000000"/>
                                      </a:solidFill>
                                    </a:rPr>
                                    <a:t>Voucher            </a:t>
                                  </a:r>
                                  <a:r>
                                    <a:rPr lang="de" sz="500">
                                      <a:solidFill>
                                        <a:srgbClr val="9E9E9E"/>
                                      </a:solidFill>
                                    </a:rPr>
                                    <a:t>Event</a:t>
                                  </a:r>
                                  <a:endParaRPr sz="500">
                                    <a:solidFill>
                                      <a:srgbClr val="9E9E9E"/>
                                    </a:solidFill>
                                  </a:endParaRPr>
                                </a:p>
                              </p:txBody>
                            </p:sp>
                            <p:sp>
                              <p:nvSpPr>
                                <p:cNvPr id="930" name="Google Shape;930;p51"/>
                                <p:cNvSpPr/>
                                <p:nvPr/>
                              </p:nvSpPr>
                              <p:spPr>
                                <a:xfrm>
                                  <a:off x="9287325" y="1665563"/>
                                  <a:ext cx="15216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Hot       All        </a:t>
                                  </a:r>
                                  <a:r>
                                    <a:rPr lang="de" sz="400">
                                      <a:solidFill>
                                        <a:srgbClr val="4285F4"/>
                                      </a:solidFill>
                                    </a:rPr>
                                    <a:t>Beauty     </a:t>
                                  </a:r>
                                  <a:r>
                                    <a:rPr lang="de" sz="400">
                                      <a:solidFill>
                                        <a:srgbClr val="999999"/>
                                      </a:solidFill>
                                    </a:rPr>
                                    <a:t>  Food         Fashio</a:t>
                                  </a:r>
                                  <a:r>
                                    <a:rPr lang="de" sz="400">
                                      <a:solidFill>
                                        <a:srgbClr val="9E9E9E"/>
                                      </a:solidFill>
                                    </a:rPr>
                                    <a:t>n         Near-by</a:t>
                                  </a:r>
                                  <a:endParaRPr sz="400">
                                    <a:solidFill>
                                      <a:srgbClr val="9E9E9E"/>
                                    </a:solidFill>
                                  </a:endParaRPr>
                                </a:p>
                              </p:txBody>
                            </p:sp>
                          </p:grpSp>
                        </p:grpSp>
                        <p:grpSp>
                          <p:nvGrpSpPr>
                            <p:cNvPr id="931" name="Google Shape;931;p51"/>
                            <p:cNvGrpSpPr/>
                            <p:nvPr/>
                          </p:nvGrpSpPr>
                          <p:grpSpPr>
                            <a:xfrm>
                              <a:off x="10399985" y="1321408"/>
                              <a:ext cx="402431" cy="113848"/>
                              <a:chOff x="6133949" y="1715425"/>
                              <a:chExt cx="1266701" cy="358350"/>
                            </a:xfrm>
                          </p:grpSpPr>
                          <p:pic>
                            <p:nvPicPr>
                              <p:cNvPr id="932" name="Google Shape;932;p51"/>
                              <p:cNvPicPr preferRelativeResize="0"/>
                              <p:nvPr/>
                            </p:nvPicPr>
                            <p:blipFill rotWithShape="1">
                              <a:blip r:embed="rId13">
                                <a:alphaModFix amt="61000"/>
                              </a:blip>
                              <a:srcRect b="0" l="68895" r="0" t="0"/>
                              <a:stretch/>
                            </p:blipFill>
                            <p:spPr>
                              <a:xfrm>
                                <a:off x="6703000" y="1715425"/>
                                <a:ext cx="697651" cy="358350"/>
                              </a:xfrm>
                              <a:prstGeom prst="rect">
                                <a:avLst/>
                              </a:prstGeom>
                              <a:noFill/>
                              <a:ln>
                                <a:noFill/>
                              </a:ln>
                            </p:spPr>
                          </p:pic>
                          <p:pic>
                            <p:nvPicPr>
                              <p:cNvPr id="933" name="Google Shape;933;p51"/>
                              <p:cNvPicPr preferRelativeResize="0"/>
                              <p:nvPr/>
                            </p:nvPicPr>
                            <p:blipFill rotWithShape="1">
                              <a:blip r:embed="rId13">
                                <a:alphaModFix amt="61000"/>
                              </a:blip>
                              <a:srcRect b="0" l="921" r="73410" t="0"/>
                              <a:stretch/>
                            </p:blipFill>
                            <p:spPr>
                              <a:xfrm>
                                <a:off x="6133949" y="1715425"/>
                                <a:ext cx="575700" cy="358350"/>
                              </a:xfrm>
                              <a:prstGeom prst="rect">
                                <a:avLst/>
                              </a:prstGeom>
                              <a:noFill/>
                              <a:ln>
                                <a:noFill/>
                              </a:ln>
                            </p:spPr>
                          </p:pic>
                        </p:grpSp>
                      </p:grpSp>
                      <p:pic>
                        <p:nvPicPr>
                          <p:cNvPr id="934" name="Google Shape;934;p51"/>
                          <p:cNvPicPr preferRelativeResize="0"/>
                          <p:nvPr/>
                        </p:nvPicPr>
                        <p:blipFill rotWithShape="1">
                          <a:blip r:embed="rId14">
                            <a:alphaModFix/>
                          </a:blip>
                          <a:srcRect b="57262" l="1718" r="74116" t="6844"/>
                          <a:stretch/>
                        </p:blipFill>
                        <p:spPr>
                          <a:xfrm>
                            <a:off x="9339125" y="1316750"/>
                            <a:ext cx="433526" cy="118550"/>
                          </a:xfrm>
                          <a:prstGeom prst="rect">
                            <a:avLst/>
                          </a:prstGeom>
                          <a:noFill/>
                          <a:ln>
                            <a:noFill/>
                          </a:ln>
                        </p:spPr>
                      </p:pic>
                    </p:grpSp>
                    <p:sp>
                      <p:nvSpPr>
                        <p:cNvPr id="935" name="Google Shape;935;p51"/>
                        <p:cNvSpPr/>
                        <p:nvPr/>
                      </p:nvSpPr>
                      <p:spPr>
                        <a:xfrm>
                          <a:off x="10341250" y="1342900"/>
                          <a:ext cx="408300" cy="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400">
                              <a:solidFill>
                                <a:srgbClr val="999999"/>
                              </a:solidFill>
                            </a:rPr>
                            <a:t>Search</a:t>
                          </a:r>
                          <a:r>
                            <a:rPr lang="de" sz="400">
                              <a:solidFill>
                                <a:srgbClr val="9E9E9E"/>
                              </a:solidFill>
                            </a:rPr>
                            <a:t>...</a:t>
                          </a:r>
                          <a:endParaRPr sz="400">
                            <a:solidFill>
                              <a:srgbClr val="9E9E9E"/>
                            </a:solidFill>
                          </a:endParaRPr>
                        </a:p>
                      </p:txBody>
                    </p:sp>
                  </p:grpSp>
                  <p:cxnSp>
                    <p:nvCxnSpPr>
                      <p:cNvPr id="936" name="Google Shape;936;p51"/>
                      <p:cNvCxnSpPr/>
                      <p:nvPr/>
                    </p:nvCxnSpPr>
                    <p:spPr>
                      <a:xfrm flipH="1" rot="10800000">
                        <a:off x="5901525" y="1474175"/>
                        <a:ext cx="147300" cy="1500"/>
                      </a:xfrm>
                      <a:prstGeom prst="straightConnector1">
                        <a:avLst/>
                      </a:prstGeom>
                      <a:noFill/>
                      <a:ln cap="flat" cmpd="sng" w="9525">
                        <a:solidFill>
                          <a:srgbClr val="4A86E8"/>
                        </a:solidFill>
                        <a:prstDash val="solid"/>
                        <a:round/>
                        <a:headEnd len="med" w="med" type="none"/>
                        <a:tailEnd len="med" w="med" type="none"/>
                      </a:ln>
                    </p:spPr>
                  </p:cxnSp>
                </p:grpSp>
                <p:grpSp>
                  <p:nvGrpSpPr>
                    <p:cNvPr id="937" name="Google Shape;937;p51"/>
                    <p:cNvGrpSpPr/>
                    <p:nvPr/>
                  </p:nvGrpSpPr>
                  <p:grpSpPr>
                    <a:xfrm>
                      <a:off x="5339475" y="4137946"/>
                      <a:ext cx="1491900" cy="181237"/>
                      <a:chOff x="9317025" y="4250683"/>
                      <a:chExt cx="1491900" cy="181237"/>
                    </a:xfrm>
                  </p:grpSpPr>
                  <p:sp>
                    <p:nvSpPr>
                      <p:cNvPr id="938" name="Google Shape;938;p51"/>
                      <p:cNvSpPr/>
                      <p:nvPr/>
                    </p:nvSpPr>
                    <p:spPr>
                      <a:xfrm>
                        <a:off x="9317025" y="4309738"/>
                        <a:ext cx="1491900" cy="15600"/>
                      </a:xfrm>
                      <a:prstGeom prst="rect">
                        <a:avLst/>
                      </a:prstGeom>
                      <a:solidFill>
                        <a:srgbClr val="FFFFFF"/>
                      </a:solidFill>
                      <a:ln>
                        <a:noFill/>
                      </a:ln>
                      <a:effectLst>
                        <a:outerShdw rotWithShape="0" algn="bl" dir="16080000" dist="9525">
                          <a:srgbClr val="9E9E9E">
                            <a:alpha val="9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1"/>
                      <p:cNvGrpSpPr/>
                      <p:nvPr/>
                    </p:nvGrpSpPr>
                    <p:grpSpPr>
                      <a:xfrm>
                        <a:off x="9992930" y="4250683"/>
                        <a:ext cx="181237" cy="181237"/>
                        <a:chOff x="-2116150" y="11180775"/>
                        <a:chExt cx="522900" cy="522900"/>
                      </a:xfrm>
                    </p:grpSpPr>
                    <p:sp>
                      <p:nvSpPr>
                        <p:cNvPr id="940" name="Google Shape;940;p51"/>
                        <p:cNvSpPr/>
                        <p:nvPr/>
                      </p:nvSpPr>
                      <p:spPr>
                        <a:xfrm>
                          <a:off x="-2116150" y="11180775"/>
                          <a:ext cx="522900" cy="522900"/>
                        </a:xfrm>
                        <a:prstGeom prst="flowChartConnector">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51"/>
                        <p:cNvCxnSpPr/>
                        <p:nvPr/>
                      </p:nvCxnSpPr>
                      <p:spPr>
                        <a:xfrm>
                          <a:off x="-1858975" y="11299825"/>
                          <a:ext cx="0" cy="290400"/>
                        </a:xfrm>
                        <a:prstGeom prst="straightConnector1">
                          <a:avLst/>
                        </a:prstGeom>
                        <a:noFill/>
                        <a:ln cap="flat" cmpd="sng" w="28575">
                          <a:solidFill>
                            <a:srgbClr val="FFFFFF"/>
                          </a:solidFill>
                          <a:prstDash val="solid"/>
                          <a:round/>
                          <a:headEnd len="med" w="med" type="none"/>
                          <a:tailEnd len="med" w="med" type="none"/>
                        </a:ln>
                      </p:spPr>
                    </p:cxnSp>
                    <p:cxnSp>
                      <p:nvCxnSpPr>
                        <p:cNvPr id="942" name="Google Shape;942;p51"/>
                        <p:cNvCxnSpPr/>
                        <p:nvPr/>
                      </p:nvCxnSpPr>
                      <p:spPr>
                        <a:xfrm rot="10800000">
                          <a:off x="-1993825" y="11445025"/>
                          <a:ext cx="266700" cy="0"/>
                        </a:xfrm>
                        <a:prstGeom prst="straightConnector1">
                          <a:avLst/>
                        </a:prstGeom>
                        <a:noFill/>
                        <a:ln cap="flat" cmpd="sng" w="28575">
                          <a:solidFill>
                            <a:srgbClr val="FFFFFF"/>
                          </a:solidFill>
                          <a:prstDash val="solid"/>
                          <a:round/>
                          <a:headEnd len="med" w="med" type="none"/>
                          <a:tailEnd len="med" w="med" type="none"/>
                        </a:ln>
                      </p:spPr>
                    </p:cxnSp>
                  </p:grpSp>
                </p:grpSp>
              </p:grpSp>
              <p:sp>
                <p:nvSpPr>
                  <p:cNvPr id="943" name="Google Shape;943;p51"/>
                  <p:cNvSpPr/>
                  <p:nvPr/>
                </p:nvSpPr>
                <p:spPr>
                  <a:xfrm>
                    <a:off x="5888050" y="2573975"/>
                    <a:ext cx="1034400" cy="404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de" sz="400">
                        <a:solidFill>
                          <a:srgbClr val="434343"/>
                        </a:solidFill>
                        <a:latin typeface="Open Sans"/>
                        <a:ea typeface="Open Sans"/>
                        <a:cs typeface="Open Sans"/>
                        <a:sym typeface="Open Sans"/>
                      </a:rPr>
                      <a:t>Massage body 90 phút tặng </a:t>
                    </a:r>
                    <a:endParaRPr sz="400">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rPr lang="de" sz="400">
                        <a:solidFill>
                          <a:srgbClr val="434343"/>
                        </a:solidFill>
                        <a:latin typeface="Open Sans"/>
                        <a:ea typeface="Open Sans"/>
                        <a:cs typeface="Open Sans"/>
                        <a:sym typeface="Open Sans"/>
                      </a:rPr>
                      <a:t>combo xông hơi chỉ 390k tại Ng</a:t>
                    </a:r>
                    <a:r>
                      <a:rPr lang="de" sz="400">
                        <a:solidFill>
                          <a:srgbClr val="000000"/>
                        </a:solidFill>
                      </a:rPr>
                      <a:t>…</a:t>
                    </a:r>
                    <a:endParaRPr sz="4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Ngõ Spa</a:t>
                    </a:r>
                    <a:endParaRPr sz="3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HSD:</a:t>
                    </a:r>
                    <a:r>
                      <a:rPr lang="de" sz="300">
                        <a:solidFill>
                          <a:srgbClr val="999999"/>
                        </a:solidFill>
                        <a:latin typeface="Open Sans"/>
                        <a:ea typeface="Open Sans"/>
                        <a:cs typeface="Open Sans"/>
                        <a:sym typeface="Open Sans"/>
                      </a:rPr>
                      <a:t> </a:t>
                    </a:r>
                    <a:r>
                      <a:rPr b="1" lang="de" sz="300">
                        <a:solidFill>
                          <a:srgbClr val="434343"/>
                        </a:solidFill>
                        <a:latin typeface="Times New Roman"/>
                        <a:ea typeface="Times New Roman"/>
                        <a:cs typeface="Times New Roman"/>
                        <a:sym typeface="Times New Roman"/>
                      </a:rPr>
                      <a:t>15/01/2022</a:t>
                    </a:r>
                    <a:endParaRPr b="1" sz="3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de" sz="350">
                        <a:solidFill>
                          <a:srgbClr val="A64D79"/>
                        </a:solidFill>
                        <a:latin typeface="Open Sans"/>
                        <a:ea typeface="Open Sans"/>
                        <a:cs typeface="Open Sans"/>
                        <a:sym typeface="Open Sans"/>
                      </a:rPr>
                      <a:t>0</a:t>
                    </a:r>
                    <a:r>
                      <a:rPr lang="de" sz="350">
                        <a:solidFill>
                          <a:srgbClr val="434343"/>
                        </a:solidFill>
                        <a:latin typeface="Open Sans"/>
                        <a:ea typeface="Open Sans"/>
                        <a:cs typeface="Open Sans"/>
                        <a:sym typeface="Open Sans"/>
                      </a:rPr>
                      <a:t> </a:t>
                    </a:r>
                    <a:r>
                      <a:rPr lang="de" sz="350">
                        <a:solidFill>
                          <a:srgbClr val="9E9E9E"/>
                        </a:solidFill>
                        <a:latin typeface="Open Sans"/>
                        <a:ea typeface="Open Sans"/>
                        <a:cs typeface="Open Sans"/>
                        <a:sym typeface="Open Sans"/>
                      </a:rPr>
                      <a:t>points	        </a:t>
                    </a:r>
                    <a:r>
                      <a:rPr lang="de" sz="300">
                        <a:solidFill>
                          <a:srgbClr val="9E9E9E"/>
                        </a:solidFill>
                        <a:latin typeface="Open Sans"/>
                        <a:ea typeface="Open Sans"/>
                        <a:cs typeface="Open Sans"/>
                        <a:sym typeface="Open Sans"/>
                      </a:rPr>
                      <a:t>Không xác định</a:t>
                    </a:r>
                    <a:endParaRPr sz="350">
                      <a:solidFill>
                        <a:srgbClr val="9E9E9E"/>
                      </a:solidFill>
                      <a:latin typeface="Open Sans"/>
                      <a:ea typeface="Open Sans"/>
                      <a:cs typeface="Open Sans"/>
                      <a:sym typeface="Open Sans"/>
                    </a:endParaRPr>
                  </a:p>
                </p:txBody>
              </p:sp>
              <p:sp>
                <p:nvSpPr>
                  <p:cNvPr id="944" name="Google Shape;944;p51"/>
                  <p:cNvSpPr/>
                  <p:nvPr/>
                </p:nvSpPr>
                <p:spPr>
                  <a:xfrm>
                    <a:off x="5888050" y="3661425"/>
                    <a:ext cx="1034400" cy="404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de" sz="400">
                        <a:solidFill>
                          <a:srgbClr val="434343"/>
                        </a:solidFill>
                        <a:latin typeface="Open Sans"/>
                        <a:ea typeface="Open Sans"/>
                        <a:cs typeface="Open Sans"/>
                        <a:sym typeface="Open Sans"/>
                      </a:rPr>
                      <a:t>Giảm 10% cho mọi đơn hàng tại Tuli_orderuc</a:t>
                    </a:r>
                    <a:endParaRPr sz="4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Tuli - Chuyên Hàng Úc</a:t>
                    </a:r>
                    <a:endParaRPr sz="3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HSD:</a:t>
                    </a:r>
                    <a:r>
                      <a:rPr lang="de" sz="300">
                        <a:solidFill>
                          <a:srgbClr val="999999"/>
                        </a:solidFill>
                        <a:latin typeface="Open Sans"/>
                        <a:ea typeface="Open Sans"/>
                        <a:cs typeface="Open Sans"/>
                        <a:sym typeface="Open Sans"/>
                      </a:rPr>
                      <a:t> </a:t>
                    </a:r>
                    <a:r>
                      <a:rPr b="1" lang="de" sz="300">
                        <a:solidFill>
                          <a:srgbClr val="434343"/>
                        </a:solidFill>
                        <a:latin typeface="Times New Roman"/>
                        <a:ea typeface="Times New Roman"/>
                        <a:cs typeface="Times New Roman"/>
                        <a:sym typeface="Times New Roman"/>
                      </a:rPr>
                      <a:t>31/12/2021</a:t>
                    </a:r>
                    <a:endParaRPr b="1" sz="3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de" sz="350">
                        <a:solidFill>
                          <a:srgbClr val="A64D79"/>
                        </a:solidFill>
                        <a:latin typeface="Open Sans"/>
                        <a:ea typeface="Open Sans"/>
                        <a:cs typeface="Open Sans"/>
                        <a:sym typeface="Open Sans"/>
                      </a:rPr>
                      <a:t>0</a:t>
                    </a:r>
                    <a:r>
                      <a:rPr lang="de" sz="350">
                        <a:solidFill>
                          <a:srgbClr val="434343"/>
                        </a:solidFill>
                        <a:latin typeface="Open Sans"/>
                        <a:ea typeface="Open Sans"/>
                        <a:cs typeface="Open Sans"/>
                        <a:sym typeface="Open Sans"/>
                      </a:rPr>
                      <a:t> </a:t>
                    </a:r>
                    <a:r>
                      <a:rPr lang="de" sz="350">
                        <a:solidFill>
                          <a:srgbClr val="9E9E9E"/>
                        </a:solidFill>
                        <a:latin typeface="Open Sans"/>
                        <a:ea typeface="Open Sans"/>
                        <a:cs typeface="Open Sans"/>
                        <a:sym typeface="Open Sans"/>
                      </a:rPr>
                      <a:t>points	        </a:t>
                    </a:r>
                    <a:r>
                      <a:rPr lang="de" sz="300">
                        <a:solidFill>
                          <a:srgbClr val="9E9E9E"/>
                        </a:solidFill>
                        <a:latin typeface="Open Sans"/>
                        <a:ea typeface="Open Sans"/>
                        <a:cs typeface="Open Sans"/>
                        <a:sym typeface="Open Sans"/>
                      </a:rPr>
                      <a:t>Không xác định</a:t>
                    </a:r>
                    <a:endParaRPr sz="300">
                      <a:solidFill>
                        <a:srgbClr val="9E9E9E"/>
                      </a:solidFill>
                      <a:latin typeface="Open Sans"/>
                      <a:ea typeface="Open Sans"/>
                      <a:cs typeface="Open Sans"/>
                      <a:sym typeface="Open Sans"/>
                    </a:endParaRPr>
                  </a:p>
                </p:txBody>
              </p:sp>
            </p:grpSp>
            <p:sp>
              <p:nvSpPr>
                <p:cNvPr id="945" name="Google Shape;945;p51"/>
                <p:cNvSpPr/>
                <p:nvPr/>
              </p:nvSpPr>
              <p:spPr>
                <a:xfrm>
                  <a:off x="5888050" y="3125063"/>
                  <a:ext cx="1034400" cy="404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de" sz="400">
                      <a:solidFill>
                        <a:srgbClr val="434343"/>
                      </a:solidFill>
                      <a:latin typeface="Open Sans"/>
                      <a:ea typeface="Open Sans"/>
                      <a:cs typeface="Open Sans"/>
                      <a:sym typeface="Open Sans"/>
                    </a:rPr>
                    <a:t>Voucher Massage giảm 250k áp dụng tất cả dịch vụ tại TruecareU</a:t>
                  </a:r>
                  <a:endParaRPr sz="4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TRUECAREU - Dịch vụ tại nhà</a:t>
                  </a:r>
                  <a:endParaRPr sz="3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HSD:</a:t>
                  </a:r>
                  <a:r>
                    <a:rPr lang="de" sz="300">
                      <a:solidFill>
                        <a:srgbClr val="999999"/>
                      </a:solidFill>
                      <a:latin typeface="Open Sans"/>
                      <a:ea typeface="Open Sans"/>
                      <a:cs typeface="Open Sans"/>
                      <a:sym typeface="Open Sans"/>
                    </a:rPr>
                    <a:t> </a:t>
                  </a:r>
                  <a:r>
                    <a:rPr b="1" lang="de" sz="300">
                      <a:solidFill>
                        <a:srgbClr val="434343"/>
                      </a:solidFill>
                      <a:latin typeface="Times New Roman"/>
                      <a:ea typeface="Times New Roman"/>
                      <a:cs typeface="Times New Roman"/>
                      <a:sym typeface="Times New Roman"/>
                    </a:rPr>
                    <a:t>15/12/2021</a:t>
                  </a:r>
                  <a:endParaRPr b="1" sz="3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de" sz="350">
                      <a:solidFill>
                        <a:srgbClr val="A64D79"/>
                      </a:solidFill>
                      <a:latin typeface="Open Sans"/>
                      <a:ea typeface="Open Sans"/>
                      <a:cs typeface="Open Sans"/>
                      <a:sym typeface="Open Sans"/>
                    </a:rPr>
                    <a:t>0</a:t>
                  </a:r>
                  <a:r>
                    <a:rPr lang="de" sz="350">
                      <a:solidFill>
                        <a:srgbClr val="434343"/>
                      </a:solidFill>
                      <a:latin typeface="Open Sans"/>
                      <a:ea typeface="Open Sans"/>
                      <a:cs typeface="Open Sans"/>
                      <a:sym typeface="Open Sans"/>
                    </a:rPr>
                    <a:t> </a:t>
                  </a:r>
                  <a:r>
                    <a:rPr lang="de" sz="350">
                      <a:solidFill>
                        <a:srgbClr val="9E9E9E"/>
                      </a:solidFill>
                      <a:latin typeface="Open Sans"/>
                      <a:ea typeface="Open Sans"/>
                      <a:cs typeface="Open Sans"/>
                      <a:sym typeface="Open Sans"/>
                    </a:rPr>
                    <a:t>points	        </a:t>
                  </a:r>
                  <a:r>
                    <a:rPr lang="de" sz="300">
                      <a:solidFill>
                        <a:srgbClr val="9E9E9E"/>
                      </a:solidFill>
                      <a:latin typeface="Open Sans"/>
                      <a:ea typeface="Open Sans"/>
                      <a:cs typeface="Open Sans"/>
                      <a:sym typeface="Open Sans"/>
                    </a:rPr>
                    <a:t>Không xác định</a:t>
                  </a:r>
                  <a:endParaRPr sz="300">
                    <a:solidFill>
                      <a:srgbClr val="9E9E9E"/>
                    </a:solidFill>
                    <a:latin typeface="Open Sans"/>
                    <a:ea typeface="Open Sans"/>
                    <a:cs typeface="Open Sans"/>
                    <a:sym typeface="Open Sans"/>
                  </a:endParaRPr>
                </a:p>
              </p:txBody>
            </p:sp>
          </p:grpSp>
          <p:sp>
            <p:nvSpPr>
              <p:cNvPr id="946" name="Google Shape;946;p51"/>
              <p:cNvSpPr/>
              <p:nvPr/>
            </p:nvSpPr>
            <p:spPr>
              <a:xfrm>
                <a:off x="5347075" y="2023450"/>
                <a:ext cx="1473000" cy="462000"/>
              </a:xfrm>
              <a:prstGeom prst="roundRect">
                <a:avLst>
                  <a:gd fmla="val 7286"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51"/>
            <p:cNvSpPr/>
            <p:nvPr/>
          </p:nvSpPr>
          <p:spPr>
            <a:xfrm>
              <a:off x="5888050" y="2054650"/>
              <a:ext cx="1034400" cy="399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de" sz="400">
                  <a:solidFill>
                    <a:srgbClr val="434343"/>
                  </a:solidFill>
                  <a:latin typeface="Open Sans"/>
                  <a:ea typeface="Open Sans"/>
                  <a:cs typeface="Open Sans"/>
                  <a:sym typeface="Open Sans"/>
                </a:rPr>
                <a:t>Giảm 40% trên tổng hóa đơn khi mua bộ sản phẩm Dr.Douxi</a:t>
              </a:r>
              <a:endParaRPr b="1" sz="4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Chubby.Babiies</a:t>
              </a:r>
              <a:endParaRPr sz="300">
                <a:solidFill>
                  <a:srgbClr val="B7B7B7"/>
                </a:solidFill>
                <a:latin typeface="Open Sans"/>
                <a:ea typeface="Open Sans"/>
                <a:cs typeface="Open Sans"/>
                <a:sym typeface="Open Sans"/>
              </a:endParaRPr>
            </a:p>
            <a:p>
              <a:pPr indent="0" lvl="0" marL="0" rtl="0" algn="l">
                <a:lnSpc>
                  <a:spcPct val="100000"/>
                </a:lnSpc>
                <a:spcBef>
                  <a:spcPts val="0"/>
                </a:spcBef>
                <a:spcAft>
                  <a:spcPts val="0"/>
                </a:spcAft>
                <a:buNone/>
              </a:pPr>
              <a:r>
                <a:rPr lang="de" sz="300">
                  <a:solidFill>
                    <a:srgbClr val="B7B7B7"/>
                  </a:solidFill>
                  <a:latin typeface="Open Sans"/>
                  <a:ea typeface="Open Sans"/>
                  <a:cs typeface="Open Sans"/>
                  <a:sym typeface="Open Sans"/>
                </a:rPr>
                <a:t>HSD:</a:t>
              </a:r>
              <a:r>
                <a:rPr lang="de" sz="300">
                  <a:solidFill>
                    <a:srgbClr val="999999"/>
                  </a:solidFill>
                  <a:latin typeface="Open Sans"/>
                  <a:ea typeface="Open Sans"/>
                  <a:cs typeface="Open Sans"/>
                  <a:sym typeface="Open Sans"/>
                </a:rPr>
                <a:t> </a:t>
              </a:r>
              <a:r>
                <a:rPr b="1" lang="de" sz="300">
                  <a:solidFill>
                    <a:srgbClr val="434343"/>
                  </a:solidFill>
                  <a:latin typeface="Times New Roman"/>
                  <a:ea typeface="Times New Roman"/>
                  <a:cs typeface="Times New Roman"/>
                  <a:sym typeface="Times New Roman"/>
                </a:rPr>
                <a:t>31/12/2021</a:t>
              </a:r>
              <a:endParaRPr b="1" sz="3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de" sz="350">
                  <a:solidFill>
                    <a:srgbClr val="A64D79"/>
                  </a:solidFill>
                  <a:latin typeface="Open Sans"/>
                  <a:ea typeface="Open Sans"/>
                  <a:cs typeface="Open Sans"/>
                  <a:sym typeface="Open Sans"/>
                </a:rPr>
                <a:t>0</a:t>
              </a:r>
              <a:r>
                <a:rPr lang="de" sz="350">
                  <a:solidFill>
                    <a:srgbClr val="434343"/>
                  </a:solidFill>
                  <a:latin typeface="Open Sans"/>
                  <a:ea typeface="Open Sans"/>
                  <a:cs typeface="Open Sans"/>
                  <a:sym typeface="Open Sans"/>
                </a:rPr>
                <a:t> </a:t>
              </a:r>
              <a:r>
                <a:rPr lang="de" sz="350">
                  <a:solidFill>
                    <a:srgbClr val="9E9E9E"/>
                  </a:solidFill>
                  <a:latin typeface="Open Sans"/>
                  <a:ea typeface="Open Sans"/>
                  <a:cs typeface="Open Sans"/>
                  <a:sym typeface="Open Sans"/>
                </a:rPr>
                <a:t>points	        </a:t>
              </a:r>
              <a:r>
                <a:rPr lang="de" sz="300">
                  <a:solidFill>
                    <a:srgbClr val="9E9E9E"/>
                  </a:solidFill>
                  <a:latin typeface="Open Sans"/>
                  <a:ea typeface="Open Sans"/>
                  <a:cs typeface="Open Sans"/>
                  <a:sym typeface="Open Sans"/>
                </a:rPr>
                <a:t>Không xác định</a:t>
              </a:r>
              <a:endParaRPr sz="350">
                <a:solidFill>
                  <a:srgbClr val="9E9E9E"/>
                </a:solidFill>
                <a:latin typeface="Open Sans"/>
                <a:ea typeface="Open Sans"/>
                <a:cs typeface="Open Sans"/>
                <a:sym typeface="Open Sans"/>
              </a:endParaRPr>
            </a:p>
          </p:txBody>
        </p:sp>
      </p:grpSp>
      <p:pic>
        <p:nvPicPr>
          <p:cNvPr id="948" name="Google Shape;948;p51"/>
          <p:cNvPicPr preferRelativeResize="0"/>
          <p:nvPr/>
        </p:nvPicPr>
        <p:blipFill>
          <a:blip r:embed="rId15">
            <a:alphaModFix/>
          </a:blip>
          <a:stretch>
            <a:fillRect/>
          </a:stretch>
        </p:blipFill>
        <p:spPr>
          <a:xfrm>
            <a:off x="859895" y="1706702"/>
            <a:ext cx="1892164" cy="358493"/>
          </a:xfrm>
          <a:prstGeom prst="rect">
            <a:avLst/>
          </a:prstGeom>
          <a:noFill/>
          <a:ln>
            <a:noFill/>
          </a:ln>
        </p:spPr>
      </p:pic>
      <p:grpSp>
        <p:nvGrpSpPr>
          <p:cNvPr id="949" name="Google Shape;949;p51"/>
          <p:cNvGrpSpPr/>
          <p:nvPr/>
        </p:nvGrpSpPr>
        <p:grpSpPr>
          <a:xfrm>
            <a:off x="1151075" y="1569279"/>
            <a:ext cx="334568" cy="83452"/>
            <a:chOff x="9381725" y="1650075"/>
            <a:chExt cx="428220" cy="104760"/>
          </a:xfrm>
        </p:grpSpPr>
        <p:sp>
          <p:nvSpPr>
            <p:cNvPr id="950" name="Google Shape;950;p51"/>
            <p:cNvSpPr/>
            <p:nvPr/>
          </p:nvSpPr>
          <p:spPr>
            <a:xfrm>
              <a:off x="9381725" y="1650075"/>
              <a:ext cx="428220" cy="104760"/>
            </a:xfrm>
            <a:prstGeom prst="flowChartTerminator">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51"/>
            <p:cNvGrpSpPr/>
            <p:nvPr/>
          </p:nvGrpSpPr>
          <p:grpSpPr>
            <a:xfrm>
              <a:off x="9420788" y="1673452"/>
              <a:ext cx="57602" cy="56480"/>
              <a:chOff x="9650960" y="971863"/>
              <a:chExt cx="184800" cy="181200"/>
            </a:xfrm>
          </p:grpSpPr>
          <p:sp>
            <p:nvSpPr>
              <p:cNvPr id="952" name="Google Shape;952;p51"/>
              <p:cNvSpPr/>
              <p:nvPr/>
            </p:nvSpPr>
            <p:spPr>
              <a:xfrm>
                <a:off x="9650960" y="971863"/>
                <a:ext cx="184800" cy="18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51"/>
              <p:cNvCxnSpPr/>
              <p:nvPr/>
            </p:nvCxnSpPr>
            <p:spPr>
              <a:xfrm flipH="1" rot="10800000">
                <a:off x="9726152" y="1031504"/>
                <a:ext cx="77100" cy="75900"/>
              </a:xfrm>
              <a:prstGeom prst="straightConnector1">
                <a:avLst/>
              </a:prstGeom>
              <a:noFill/>
              <a:ln cap="flat" cmpd="sng" w="9525">
                <a:solidFill>
                  <a:srgbClr val="FFFFFF"/>
                </a:solidFill>
                <a:prstDash val="solid"/>
                <a:round/>
                <a:headEnd len="med" w="med" type="none"/>
                <a:tailEnd len="med" w="med" type="none"/>
              </a:ln>
            </p:spPr>
          </p:cxnSp>
          <p:cxnSp>
            <p:nvCxnSpPr>
              <p:cNvPr id="954" name="Google Shape;954;p51"/>
              <p:cNvCxnSpPr/>
              <p:nvPr/>
            </p:nvCxnSpPr>
            <p:spPr>
              <a:xfrm>
                <a:off x="9690500" y="1053300"/>
                <a:ext cx="50100" cy="47100"/>
              </a:xfrm>
              <a:prstGeom prst="straightConnector1">
                <a:avLst/>
              </a:prstGeom>
              <a:noFill/>
              <a:ln cap="flat" cmpd="sng" w="9525">
                <a:solidFill>
                  <a:srgbClr val="FFFFFF"/>
                </a:solidFill>
                <a:prstDash val="solid"/>
                <a:round/>
                <a:headEnd len="med" w="med" type="none"/>
                <a:tailEnd len="med" w="med" type="none"/>
              </a:ln>
            </p:spPr>
          </p:cxnSp>
        </p:grpSp>
      </p:grpSp>
      <p:pic>
        <p:nvPicPr>
          <p:cNvPr id="955" name="Google Shape;955;p51"/>
          <p:cNvPicPr preferRelativeResize="0"/>
          <p:nvPr/>
        </p:nvPicPr>
        <p:blipFill rotWithShape="1">
          <a:blip r:embed="rId16">
            <a:alphaModFix/>
          </a:blip>
          <a:srcRect b="56169" l="9058" r="58284" t="32037"/>
          <a:stretch/>
        </p:blipFill>
        <p:spPr>
          <a:xfrm>
            <a:off x="873351" y="2778815"/>
            <a:ext cx="769344" cy="497599"/>
          </a:xfrm>
          <a:prstGeom prst="rect">
            <a:avLst/>
          </a:prstGeom>
          <a:noFill/>
          <a:ln>
            <a:noFill/>
          </a:ln>
        </p:spPr>
      </p:pic>
      <p:pic>
        <p:nvPicPr>
          <p:cNvPr id="956" name="Google Shape;956;p51"/>
          <p:cNvPicPr preferRelativeResize="0"/>
          <p:nvPr/>
        </p:nvPicPr>
        <p:blipFill rotWithShape="1">
          <a:blip r:embed="rId16">
            <a:alphaModFix/>
          </a:blip>
          <a:srcRect b="26293" l="9223" r="58637" t="60303"/>
          <a:stretch/>
        </p:blipFill>
        <p:spPr>
          <a:xfrm>
            <a:off x="873351" y="4008791"/>
            <a:ext cx="769344" cy="574660"/>
          </a:xfrm>
          <a:prstGeom prst="rect">
            <a:avLst/>
          </a:prstGeom>
          <a:noFill/>
          <a:ln>
            <a:noFill/>
          </a:ln>
        </p:spPr>
      </p:pic>
      <p:pic>
        <p:nvPicPr>
          <p:cNvPr id="957" name="Google Shape;957;p51"/>
          <p:cNvPicPr preferRelativeResize="0"/>
          <p:nvPr/>
        </p:nvPicPr>
        <p:blipFill rotWithShape="1">
          <a:blip r:embed="rId17">
            <a:alphaModFix/>
          </a:blip>
          <a:srcRect b="3831" l="0" r="0" t="3831"/>
          <a:stretch/>
        </p:blipFill>
        <p:spPr>
          <a:xfrm>
            <a:off x="868823" y="2156167"/>
            <a:ext cx="769352" cy="473824"/>
          </a:xfrm>
          <a:prstGeom prst="rect">
            <a:avLst/>
          </a:prstGeom>
          <a:noFill/>
          <a:ln>
            <a:noFill/>
          </a:ln>
        </p:spPr>
      </p:pic>
      <p:pic>
        <p:nvPicPr>
          <p:cNvPr id="958" name="Google Shape;958;p51"/>
          <p:cNvPicPr preferRelativeResize="0"/>
          <p:nvPr/>
        </p:nvPicPr>
        <p:blipFill rotWithShape="1">
          <a:blip r:embed="rId16">
            <a:alphaModFix/>
          </a:blip>
          <a:srcRect b="12689" l="8982" r="57748" t="75080"/>
          <a:stretch/>
        </p:blipFill>
        <p:spPr>
          <a:xfrm>
            <a:off x="875760" y="3394203"/>
            <a:ext cx="778401" cy="512479"/>
          </a:xfrm>
          <a:prstGeom prst="rect">
            <a:avLst/>
          </a:prstGeom>
          <a:noFill/>
          <a:ln>
            <a:noFill/>
          </a:ln>
        </p:spPr>
      </p:pic>
      <p:pic>
        <p:nvPicPr>
          <p:cNvPr id="959" name="Google Shape;959;p51"/>
          <p:cNvPicPr preferRelativeResize="0"/>
          <p:nvPr/>
        </p:nvPicPr>
        <p:blipFill rotWithShape="1">
          <a:blip r:embed="rId18">
            <a:alphaModFix/>
          </a:blip>
          <a:srcRect b="3857" l="0" r="0" t="3866"/>
          <a:stretch/>
        </p:blipFill>
        <p:spPr>
          <a:xfrm>
            <a:off x="3204961" y="2374291"/>
            <a:ext cx="1916764" cy="1768668"/>
          </a:xfrm>
          <a:prstGeom prst="rect">
            <a:avLst/>
          </a:prstGeom>
          <a:noFill/>
          <a:ln>
            <a:noFill/>
          </a:ln>
        </p:spPr>
      </p:pic>
      <p:sp>
        <p:nvSpPr>
          <p:cNvPr id="960" name="Google Shape;960;p51"/>
          <p:cNvSpPr txBox="1"/>
          <p:nvPr/>
        </p:nvSpPr>
        <p:spPr>
          <a:xfrm>
            <a:off x="5480825" y="1856800"/>
            <a:ext cx="3136800" cy="1679400"/>
          </a:xfrm>
          <a:prstGeom prst="rect">
            <a:avLst/>
          </a:prstGeom>
          <a:solidFill>
            <a:schemeClr val="accent3"/>
          </a:solidFill>
          <a:ln cap="flat" cmpd="sng" w="9525">
            <a:solidFill>
              <a:srgbClr val="BDA09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600">
                <a:solidFill>
                  <a:srgbClr val="3B251F"/>
                </a:solidFill>
                <a:latin typeface="Proxima Nova"/>
                <a:ea typeface="Proxima Nova"/>
                <a:cs typeface="Proxima Nova"/>
                <a:sym typeface="Proxima Nova"/>
              </a:rPr>
              <a:t>Nội dung bao gồm</a:t>
            </a:r>
            <a:endParaRPr b="1" sz="1600">
              <a:solidFill>
                <a:srgbClr val="3B251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3B251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a:solidFill>
                  <a:srgbClr val="3B251F"/>
                </a:solidFill>
                <a:latin typeface="Proxima Nova Semibold"/>
                <a:ea typeface="Proxima Nova Semibold"/>
                <a:cs typeface="Proxima Nova Semibold"/>
                <a:sym typeface="Proxima Nova Semibold"/>
              </a:rPr>
              <a:t>- Giá trị Voucher</a:t>
            </a:r>
            <a:endParaRPr>
              <a:solidFill>
                <a:srgbClr val="3B251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a:solidFill>
                  <a:srgbClr val="3B251F"/>
                </a:solidFill>
                <a:latin typeface="Proxima Nova Semibold"/>
                <a:ea typeface="Proxima Nova Semibold"/>
                <a:cs typeface="Proxima Nova Semibold"/>
                <a:sym typeface="Proxima Nova Semibold"/>
              </a:rPr>
              <a:t>- Thông tin sản phẩm</a:t>
            </a:r>
            <a:endParaRPr>
              <a:solidFill>
                <a:srgbClr val="3B251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a:solidFill>
                  <a:srgbClr val="3B251F"/>
                </a:solidFill>
                <a:latin typeface="Proxima Nova Semibold"/>
                <a:ea typeface="Proxima Nova Semibold"/>
                <a:cs typeface="Proxima Nova Semibold"/>
                <a:sym typeface="Proxima Nova Semibold"/>
              </a:rPr>
              <a:t>- Điểm nổi bật của sản phẩm</a:t>
            </a:r>
            <a:endParaRPr>
              <a:solidFill>
                <a:srgbClr val="3B251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de">
                <a:solidFill>
                  <a:srgbClr val="3B251F"/>
                </a:solidFill>
                <a:latin typeface="Proxima Nova Semibold"/>
                <a:ea typeface="Proxima Nova Semibold"/>
                <a:cs typeface="Proxima Nova Semibold"/>
                <a:sym typeface="Proxima Nova Semibold"/>
              </a:rPr>
              <a:t>- Công dụng chính</a:t>
            </a:r>
            <a:endParaRPr>
              <a:solidFill>
                <a:srgbClr val="3B251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b="1">
              <a:solidFill>
                <a:srgbClr val="3B251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2"/>
          <p:cNvSpPr txBox="1"/>
          <p:nvPr/>
        </p:nvSpPr>
        <p:spPr>
          <a:xfrm>
            <a:off x="288700" y="1609800"/>
            <a:ext cx="8452800" cy="85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de" sz="4800">
                <a:solidFill>
                  <a:srgbClr val="980000"/>
                </a:solidFill>
                <a:latin typeface="Proxima Nova Extrabold"/>
                <a:ea typeface="Proxima Nova Extrabold"/>
                <a:cs typeface="Proxima Nova Extrabold"/>
                <a:sym typeface="Proxima Nova Extrabold"/>
              </a:rPr>
              <a:t>ĐỀ XUẤT </a:t>
            </a:r>
            <a:endParaRPr sz="4800">
              <a:solidFill>
                <a:srgbClr val="980000"/>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de" sz="4800">
                <a:solidFill>
                  <a:srgbClr val="980000"/>
                </a:solidFill>
                <a:latin typeface="Proxima Nova Extrabold"/>
                <a:ea typeface="Proxima Nova Extrabold"/>
                <a:cs typeface="Proxima Nova Extrabold"/>
                <a:sym typeface="Proxima Nova Extrabold"/>
              </a:rPr>
              <a:t>MICRO INFLUENCER</a:t>
            </a:r>
            <a:endParaRPr sz="4800">
              <a:solidFill>
                <a:srgbClr val="980000"/>
              </a:solidFill>
              <a:latin typeface="Proxima Nova Extrabold"/>
              <a:ea typeface="Proxima Nova Extrabold"/>
              <a:cs typeface="Proxima Nova Extrabold"/>
              <a:sym typeface="Proxima Nova Extrabold"/>
            </a:endParaRPr>
          </a:p>
        </p:txBody>
      </p:sp>
      <p:sp>
        <p:nvSpPr>
          <p:cNvPr id="966" name="Google Shape;966;p52"/>
          <p:cNvSpPr txBox="1"/>
          <p:nvPr/>
        </p:nvSpPr>
        <p:spPr>
          <a:xfrm>
            <a:off x="897900" y="3266275"/>
            <a:ext cx="79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980000"/>
                </a:solidFill>
                <a:latin typeface="Proxima Nova Semibold"/>
                <a:ea typeface="Proxima Nova Semibold"/>
                <a:cs typeface="Proxima Nova Semibold"/>
                <a:sym typeface="Proxima Nova Semibold"/>
              </a:rPr>
              <a:t>***Micro Influencer </a:t>
            </a:r>
            <a:r>
              <a:rPr i="1" lang="de">
                <a:solidFill>
                  <a:srgbClr val="980000"/>
                </a:solidFill>
                <a:latin typeface="Proxima Nova Semibold"/>
                <a:ea typeface="Proxima Nova Semibold"/>
                <a:cs typeface="Proxima Nova Semibold"/>
                <a:sym typeface="Proxima Nova Semibold"/>
              </a:rPr>
              <a:t>không</a:t>
            </a:r>
            <a:r>
              <a:rPr i="1" lang="de" sz="1200">
                <a:solidFill>
                  <a:srgbClr val="980000"/>
                </a:solidFill>
                <a:latin typeface="Proxima Nova Semibold"/>
                <a:ea typeface="Proxima Nova Semibold"/>
                <a:cs typeface="Proxima Nova Semibold"/>
                <a:sym typeface="Proxima Nova Semibold"/>
              </a:rPr>
              <a:t> thuộc Gói dịch vụ cơ bản, Club Piaf sẽ báo giá chính xác sau khi được BTC</a:t>
            </a:r>
            <a:endParaRPr i="1" sz="1200">
              <a:solidFill>
                <a:srgbClr val="980000"/>
              </a:solidFill>
              <a:latin typeface="Proxima Nova Semibold"/>
              <a:ea typeface="Proxima Nova Semibold"/>
              <a:cs typeface="Proxima Nova Semibold"/>
              <a:sym typeface="Proxima Nova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53"/>
          <p:cNvSpPr/>
          <p:nvPr/>
        </p:nvSpPr>
        <p:spPr>
          <a:xfrm>
            <a:off x="3403326" y="498870"/>
            <a:ext cx="5443800" cy="731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Montserrat"/>
              <a:ea typeface="Montserrat"/>
              <a:cs typeface="Montserrat"/>
              <a:sym typeface="Montserrat"/>
            </a:endParaRPr>
          </a:p>
        </p:txBody>
      </p:sp>
      <p:sp>
        <p:nvSpPr>
          <p:cNvPr id="973" name="Google Shape;973;p53"/>
          <p:cNvSpPr/>
          <p:nvPr/>
        </p:nvSpPr>
        <p:spPr>
          <a:xfrm>
            <a:off x="3111414" y="3159104"/>
            <a:ext cx="6032400" cy="19845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14000"/>
              </a:lnSpc>
              <a:spcBef>
                <a:spcPts val="0"/>
              </a:spcBef>
              <a:spcAft>
                <a:spcPts val="0"/>
              </a:spcAft>
              <a:buNone/>
            </a:pPr>
            <a:r>
              <a:t/>
            </a:r>
            <a:endParaRPr sz="1100">
              <a:solidFill>
                <a:schemeClr val="accent4"/>
              </a:solidFill>
              <a:latin typeface="Montserrat Black"/>
              <a:ea typeface="Montserrat Black"/>
              <a:cs typeface="Montserrat Black"/>
              <a:sym typeface="Montserrat Black"/>
            </a:endParaRPr>
          </a:p>
        </p:txBody>
      </p:sp>
      <p:graphicFrame>
        <p:nvGraphicFramePr>
          <p:cNvPr id="974" name="Google Shape;974;p53"/>
          <p:cNvGraphicFramePr/>
          <p:nvPr/>
        </p:nvGraphicFramePr>
        <p:xfrm>
          <a:off x="3452565" y="1436904"/>
          <a:ext cx="3000000" cy="3000000"/>
        </p:xfrm>
        <a:graphic>
          <a:graphicData uri="http://schemas.openxmlformats.org/drawingml/2006/table">
            <a:tbl>
              <a:tblPr bandRow="1" firstRow="1">
                <a:noFill/>
                <a:tableStyleId>{20FA1AD3-D2E9-4A00-99F4-6CDB88F2F20E}</a:tableStyleId>
              </a:tblPr>
              <a:tblGrid>
                <a:gridCol w="1640625"/>
                <a:gridCol w="1967700"/>
                <a:gridCol w="1741800"/>
              </a:tblGrid>
              <a:tr h="246850">
                <a:tc>
                  <a:txBody>
                    <a:bodyPr/>
                    <a:lstStyle/>
                    <a:p>
                      <a:pPr indent="0" lvl="0" marL="0" marR="0" rtl="0" algn="ctr">
                        <a:lnSpc>
                          <a:spcPct val="100000"/>
                        </a:lnSpc>
                        <a:spcBef>
                          <a:spcPts val="0"/>
                        </a:spcBef>
                        <a:spcAft>
                          <a:spcPts val="0"/>
                        </a:spcAft>
                        <a:buClr>
                          <a:schemeClr val="accent4"/>
                        </a:buClr>
                        <a:buSzPts val="800"/>
                        <a:buFont typeface="Montserrat"/>
                        <a:buNone/>
                      </a:pPr>
                      <a:r>
                        <a:rPr b="0" lang="de" sz="800" u="none" cap="none" strike="noStrike">
                          <a:solidFill>
                            <a:srgbClr val="FFFFFF"/>
                          </a:solidFill>
                          <a:latin typeface="Proxima Nova Extrabold"/>
                          <a:ea typeface="Proxima Nova Extrabold"/>
                          <a:cs typeface="Proxima Nova Extrabold"/>
                          <a:sym typeface="Proxima Nova Extrabold"/>
                        </a:rPr>
                        <a:t>PLATFORM</a:t>
                      </a:r>
                      <a:endParaRPr b="0" sz="1100">
                        <a:solidFill>
                          <a:srgbClr val="FFFFFF"/>
                        </a:solidFill>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b="0" lang="de" sz="800" u="none" cap="none" strike="noStrike">
                          <a:solidFill>
                            <a:srgbClr val="FFFFFF"/>
                          </a:solidFill>
                          <a:latin typeface="Proxima Nova Extrabold"/>
                          <a:ea typeface="Proxima Nova Extrabold"/>
                          <a:cs typeface="Proxima Nova Extrabold"/>
                          <a:sym typeface="Proxima Nova Extrabold"/>
                        </a:rPr>
                        <a:t>AUDIENCE BASE</a:t>
                      </a:r>
                      <a:endParaRPr b="0" sz="1100">
                        <a:solidFill>
                          <a:srgbClr val="FFFFFF"/>
                        </a:solidFill>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b="0" lang="de" sz="800" u="none" cap="none" strike="noStrike">
                          <a:solidFill>
                            <a:srgbClr val="FFFFFF"/>
                          </a:solidFill>
                          <a:latin typeface="Proxima Nova Extrabold"/>
                          <a:ea typeface="Proxima Nova Extrabold"/>
                          <a:cs typeface="Proxima Nova Extrabold"/>
                          <a:sym typeface="Proxima Nova Extrabold"/>
                        </a:rPr>
                        <a:t>ENGAGEMENT</a:t>
                      </a:r>
                      <a:endParaRPr b="0" sz="1100">
                        <a:solidFill>
                          <a:srgbClr val="FFFFFF"/>
                        </a:solidFill>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46850">
                <a:tc>
                  <a:txBody>
                    <a:bodyPr/>
                    <a:lstStyle/>
                    <a:p>
                      <a:pPr indent="0" lvl="0" marL="0" marR="0" rtl="0" algn="ctr">
                        <a:lnSpc>
                          <a:spcPct val="100000"/>
                        </a:lnSpc>
                        <a:spcBef>
                          <a:spcPts val="0"/>
                        </a:spcBef>
                        <a:spcAft>
                          <a:spcPts val="0"/>
                        </a:spcAft>
                        <a:buClr>
                          <a:schemeClr val="dk1"/>
                        </a:buClr>
                        <a:buSzPts val="800"/>
                        <a:buFont typeface="Montserrat"/>
                        <a:buNone/>
                      </a:pPr>
                      <a:r>
                        <a:rPr lang="de" sz="800" u="sng" cap="none" strike="noStrike">
                          <a:solidFill>
                            <a:schemeClr val="hlink"/>
                          </a:solidFill>
                          <a:latin typeface="Proxima Nova Extrabold"/>
                          <a:ea typeface="Proxima Nova Extrabold"/>
                          <a:cs typeface="Proxima Nova Extrabold"/>
                          <a:sym typeface="Proxima Nova Extrabold"/>
                          <a:hlinkClick r:id="rId3"/>
                        </a:rPr>
                        <a:t>FB</a:t>
                      </a:r>
                      <a:endParaRPr sz="1100">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de" sz="800">
                          <a:latin typeface="Proxima Nova Extrabold"/>
                          <a:ea typeface="Proxima Nova Extrabold"/>
                          <a:cs typeface="Proxima Nova Extrabold"/>
                          <a:sym typeface="Proxima Nova Extrabold"/>
                        </a:rPr>
                        <a:t>296,065</a:t>
                      </a:r>
                      <a:endParaRPr sz="800">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de" sz="800">
                          <a:latin typeface="Proxima Nova Extrabold"/>
                          <a:ea typeface="Proxima Nova Extrabold"/>
                          <a:cs typeface="Proxima Nova Extrabold"/>
                          <a:sym typeface="Proxima Nova Extrabold"/>
                        </a:rPr>
                        <a:t>4,500</a:t>
                      </a:r>
                      <a:endParaRPr sz="1100">
                        <a:latin typeface="Proxima Nova Extrabold"/>
                        <a:ea typeface="Proxima Nova Extrabold"/>
                        <a:cs typeface="Proxima Nova Extrabold"/>
                        <a:sym typeface="Proxima Nova Extrabold"/>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975" name="Google Shape;975;p53"/>
          <p:cNvSpPr/>
          <p:nvPr/>
        </p:nvSpPr>
        <p:spPr>
          <a:xfrm>
            <a:off x="3332375" y="564548"/>
            <a:ext cx="5585400" cy="600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de" sz="1200">
                <a:solidFill>
                  <a:srgbClr val="FFFFFF"/>
                </a:solidFill>
                <a:latin typeface="Proxima Nova"/>
                <a:ea typeface="Proxima Nova"/>
                <a:cs typeface="Proxima Nova"/>
                <a:sym typeface="Proxima Nova"/>
              </a:rPr>
              <a:t>“ Đan Lê được xem là một trong những hotmom được nhiều nhãn hàng yêu thích với cách nuôi dạy và chăm sóc con hiện đại cùng những chia sẻ gần gũi và thiết thực trên mạng xã hội”</a:t>
            </a:r>
            <a:endParaRPr b="1" sz="1200">
              <a:solidFill>
                <a:srgbClr val="FFFFFF"/>
              </a:solidFill>
              <a:latin typeface="Proxima Nova"/>
              <a:ea typeface="Proxima Nova"/>
              <a:cs typeface="Proxima Nova"/>
              <a:sym typeface="Proxima Nova"/>
            </a:endParaRPr>
          </a:p>
        </p:txBody>
      </p:sp>
      <p:sp>
        <p:nvSpPr>
          <p:cNvPr id="976" name="Google Shape;976;p53"/>
          <p:cNvSpPr/>
          <p:nvPr/>
        </p:nvSpPr>
        <p:spPr>
          <a:xfrm>
            <a:off x="0" y="1"/>
            <a:ext cx="3111600" cy="900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de" sz="1400">
                <a:solidFill>
                  <a:schemeClr val="dk1"/>
                </a:solidFill>
                <a:latin typeface="Proxima Nova Extrabold"/>
                <a:ea typeface="Proxima Nova Extrabold"/>
                <a:cs typeface="Proxima Nova Extrabold"/>
                <a:sym typeface="Proxima Nova Extrabold"/>
              </a:rPr>
              <a:t>ENTERTAINMENT</a:t>
            </a:r>
            <a:endParaRPr sz="1400">
              <a:solidFill>
                <a:schemeClr val="dk1"/>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rPr lang="de" sz="2000">
                <a:solidFill>
                  <a:schemeClr val="dk1"/>
                </a:solidFill>
                <a:latin typeface="Proxima Nova Extrabold"/>
                <a:ea typeface="Proxima Nova Extrabold"/>
                <a:cs typeface="Proxima Nova Extrabold"/>
                <a:sym typeface="Proxima Nova Extrabold"/>
              </a:rPr>
              <a:t>Đan lê</a:t>
            </a:r>
            <a:r>
              <a:rPr lang="de" sz="2300">
                <a:solidFill>
                  <a:schemeClr val="dk1"/>
                </a:solidFill>
                <a:latin typeface="Proxima Nova Extrabold"/>
                <a:ea typeface="Proxima Nova Extrabold"/>
                <a:cs typeface="Proxima Nova Extrabold"/>
                <a:sym typeface="Proxima Nova Extrabold"/>
              </a:rPr>
              <a:t>| </a:t>
            </a:r>
            <a:r>
              <a:rPr lang="de" sz="2100">
                <a:solidFill>
                  <a:schemeClr val="dk1"/>
                </a:solidFill>
                <a:latin typeface="Proxima Nova Extrabold"/>
                <a:ea typeface="Proxima Nova Extrabold"/>
                <a:cs typeface="Proxima Nova Extrabold"/>
                <a:sym typeface="Proxima Nova Extrabold"/>
              </a:rPr>
              <a:t>38</a:t>
            </a:r>
            <a:endParaRPr sz="700">
              <a:latin typeface="Proxima Nova Extrabold"/>
              <a:ea typeface="Proxima Nova Extrabold"/>
              <a:cs typeface="Proxima Nova Extrabold"/>
              <a:sym typeface="Proxima Nova Extrabold"/>
            </a:endParaRPr>
          </a:p>
          <a:p>
            <a:pPr indent="0" lvl="0" marL="0" marR="0" rtl="0" algn="l">
              <a:spcBef>
                <a:spcPts val="0"/>
              </a:spcBef>
              <a:spcAft>
                <a:spcPts val="0"/>
              </a:spcAft>
              <a:buNone/>
            </a:pPr>
            <a:r>
              <a:t/>
            </a:r>
            <a:endParaRPr sz="1100">
              <a:latin typeface="Proxima Nova Extrabold"/>
              <a:ea typeface="Proxima Nova Extrabold"/>
              <a:cs typeface="Proxima Nova Extrabold"/>
              <a:sym typeface="Proxima Nova Extrabold"/>
            </a:endParaRPr>
          </a:p>
        </p:txBody>
      </p:sp>
      <p:sp>
        <p:nvSpPr>
          <p:cNvPr id="977" name="Google Shape;977;p53"/>
          <p:cNvSpPr/>
          <p:nvPr/>
        </p:nvSpPr>
        <p:spPr>
          <a:xfrm>
            <a:off x="0" y="4243254"/>
            <a:ext cx="3111600" cy="900300"/>
          </a:xfrm>
          <a:prstGeom prst="rect">
            <a:avLst/>
          </a:prstGeom>
          <a:solidFill>
            <a:srgbClr val="980000"/>
          </a:solidFill>
          <a:ln>
            <a:noFill/>
          </a:ln>
        </p:spPr>
        <p:txBody>
          <a:bodyPr anchorCtr="0" anchor="ctr" bIns="34275" lIns="68575" spcFirstLastPara="1" rIns="68575" wrap="square" tIns="34275">
            <a:noAutofit/>
          </a:bodyPr>
          <a:lstStyle/>
          <a:p>
            <a:pPr indent="-279400" lvl="0" marL="457200" rtl="0" algn="l">
              <a:lnSpc>
                <a:spcPct val="114000"/>
              </a:lnSpc>
              <a:spcBef>
                <a:spcPts val="0"/>
              </a:spcBef>
              <a:spcAft>
                <a:spcPts val="0"/>
              </a:spcAft>
              <a:buClr>
                <a:srgbClr val="FFFFFF"/>
              </a:buClr>
              <a:buSzPts val="800"/>
              <a:buFont typeface="Montserrat"/>
              <a:buChar char="-"/>
            </a:pPr>
            <a:r>
              <a:rPr lang="de" sz="800">
                <a:solidFill>
                  <a:srgbClr val="FFFFFF"/>
                </a:solidFill>
                <a:latin typeface="Montserrat"/>
                <a:ea typeface="Montserrat"/>
                <a:cs typeface="Montserrat"/>
                <a:sym typeface="Montserrat"/>
              </a:rPr>
              <a:t>Diễn viên điện ảnh như Cầu vồng tình yêu, Con đường sáng... </a:t>
            </a:r>
            <a:endParaRPr sz="800">
              <a:solidFill>
                <a:srgbClr val="FFFFFF"/>
              </a:solidFill>
              <a:latin typeface="Montserrat"/>
              <a:ea typeface="Montserrat"/>
              <a:cs typeface="Montserrat"/>
              <a:sym typeface="Montserrat"/>
            </a:endParaRPr>
          </a:p>
          <a:p>
            <a:pPr indent="-279400" lvl="0" marL="457200" rtl="0" algn="l">
              <a:lnSpc>
                <a:spcPct val="114000"/>
              </a:lnSpc>
              <a:spcBef>
                <a:spcPts val="0"/>
              </a:spcBef>
              <a:spcAft>
                <a:spcPts val="0"/>
              </a:spcAft>
              <a:buClr>
                <a:srgbClr val="FFFFFF"/>
              </a:buClr>
              <a:buSzPts val="800"/>
              <a:buFont typeface="Montserrat"/>
              <a:buChar char="-"/>
            </a:pPr>
            <a:r>
              <a:rPr lang="de" sz="800">
                <a:solidFill>
                  <a:srgbClr val="FFFFFF"/>
                </a:solidFill>
                <a:latin typeface="Montserrat"/>
                <a:ea typeface="Montserrat"/>
                <a:cs typeface="Montserrat"/>
                <a:sym typeface="Montserrat"/>
              </a:rPr>
              <a:t>MC đài tuyển hình VTV</a:t>
            </a:r>
            <a:endParaRPr sz="800">
              <a:solidFill>
                <a:srgbClr val="FFFFFF"/>
              </a:solidFill>
              <a:latin typeface="Montserrat"/>
              <a:ea typeface="Montserrat"/>
              <a:cs typeface="Montserrat"/>
              <a:sym typeface="Montserrat"/>
            </a:endParaRPr>
          </a:p>
          <a:p>
            <a:pPr indent="-279400" lvl="0" marL="457200" rtl="0" algn="l">
              <a:lnSpc>
                <a:spcPct val="114000"/>
              </a:lnSpc>
              <a:spcBef>
                <a:spcPts val="0"/>
              </a:spcBef>
              <a:spcAft>
                <a:spcPts val="0"/>
              </a:spcAft>
              <a:buClr>
                <a:srgbClr val="FFFFFF"/>
              </a:buClr>
              <a:buSzPts val="800"/>
              <a:buFont typeface="Montserrat"/>
              <a:buChar char="-"/>
            </a:pPr>
            <a:r>
              <a:rPr lang="de" sz="800">
                <a:solidFill>
                  <a:srgbClr val="FFFFFF"/>
                </a:solidFill>
                <a:latin typeface="Montserrat"/>
                <a:ea typeface="Montserrat"/>
                <a:cs typeface="Montserrat"/>
                <a:sym typeface="Montserrat"/>
              </a:rPr>
              <a:t>Co-Founder/Lovin'Mom - Viện chăm sóc Mẹ và Bé</a:t>
            </a:r>
            <a:endParaRPr sz="800">
              <a:solidFill>
                <a:srgbClr val="FFFFFF"/>
              </a:solidFill>
              <a:latin typeface="Montserrat"/>
              <a:ea typeface="Montserrat"/>
              <a:cs typeface="Montserrat"/>
              <a:sym typeface="Montserrat"/>
            </a:endParaRPr>
          </a:p>
        </p:txBody>
      </p:sp>
      <p:pic>
        <p:nvPicPr>
          <p:cNvPr id="978" name="Google Shape;978;p53"/>
          <p:cNvPicPr preferRelativeResize="0"/>
          <p:nvPr/>
        </p:nvPicPr>
        <p:blipFill rotWithShape="1">
          <a:blip r:embed="rId4">
            <a:alphaModFix/>
          </a:blip>
          <a:srcRect b="21489" l="0" r="0" t="6469"/>
          <a:stretch/>
        </p:blipFill>
        <p:spPr>
          <a:xfrm>
            <a:off x="0" y="879875"/>
            <a:ext cx="3111599" cy="3363374"/>
          </a:xfrm>
          <a:prstGeom prst="rect">
            <a:avLst/>
          </a:prstGeom>
          <a:noFill/>
          <a:ln>
            <a:noFill/>
          </a:ln>
        </p:spPr>
      </p:pic>
      <p:pic>
        <p:nvPicPr>
          <p:cNvPr id="979" name="Google Shape;979;p53"/>
          <p:cNvPicPr preferRelativeResize="0"/>
          <p:nvPr/>
        </p:nvPicPr>
        <p:blipFill>
          <a:blip r:embed="rId5">
            <a:alphaModFix/>
          </a:blip>
          <a:stretch>
            <a:fillRect/>
          </a:stretch>
        </p:blipFill>
        <p:spPr>
          <a:xfrm>
            <a:off x="3452575" y="1988300"/>
            <a:ext cx="5350126" cy="1116212"/>
          </a:xfrm>
          <a:prstGeom prst="rect">
            <a:avLst/>
          </a:prstGeom>
          <a:noFill/>
          <a:ln>
            <a:noFill/>
          </a:ln>
        </p:spPr>
      </p:pic>
      <p:pic>
        <p:nvPicPr>
          <p:cNvPr id="980" name="Google Shape;980;p53"/>
          <p:cNvPicPr preferRelativeResize="0"/>
          <p:nvPr/>
        </p:nvPicPr>
        <p:blipFill>
          <a:blip r:embed="rId6">
            <a:alphaModFix/>
          </a:blip>
          <a:stretch>
            <a:fillRect/>
          </a:stretch>
        </p:blipFill>
        <p:spPr>
          <a:xfrm>
            <a:off x="7561050" y="3229825"/>
            <a:ext cx="1293118" cy="1843050"/>
          </a:xfrm>
          <a:prstGeom prst="rect">
            <a:avLst/>
          </a:prstGeom>
          <a:noFill/>
          <a:ln>
            <a:noFill/>
          </a:ln>
        </p:spPr>
      </p:pic>
      <p:pic>
        <p:nvPicPr>
          <p:cNvPr id="981" name="Google Shape;981;p53"/>
          <p:cNvPicPr preferRelativeResize="0"/>
          <p:nvPr/>
        </p:nvPicPr>
        <p:blipFill rotWithShape="1">
          <a:blip r:embed="rId7">
            <a:alphaModFix/>
          </a:blip>
          <a:srcRect b="0" l="0" r="0" t="0"/>
          <a:stretch/>
        </p:blipFill>
        <p:spPr>
          <a:xfrm>
            <a:off x="6053275" y="3205075"/>
            <a:ext cx="1404775" cy="1843050"/>
          </a:xfrm>
          <a:prstGeom prst="rect">
            <a:avLst/>
          </a:prstGeom>
          <a:noFill/>
          <a:ln>
            <a:noFill/>
          </a:ln>
        </p:spPr>
      </p:pic>
      <p:pic>
        <p:nvPicPr>
          <p:cNvPr id="982" name="Google Shape;982;p53"/>
          <p:cNvPicPr preferRelativeResize="0"/>
          <p:nvPr/>
        </p:nvPicPr>
        <p:blipFill rotWithShape="1">
          <a:blip r:embed="rId8">
            <a:alphaModFix/>
          </a:blip>
          <a:srcRect b="3299" l="0" r="0" t="-3300"/>
          <a:stretch/>
        </p:blipFill>
        <p:spPr>
          <a:xfrm>
            <a:off x="4745775" y="3162195"/>
            <a:ext cx="1181088" cy="1885931"/>
          </a:xfrm>
          <a:prstGeom prst="rect">
            <a:avLst/>
          </a:prstGeom>
          <a:noFill/>
          <a:ln>
            <a:noFill/>
          </a:ln>
        </p:spPr>
      </p:pic>
      <p:pic>
        <p:nvPicPr>
          <p:cNvPr id="983" name="Google Shape;983;p53"/>
          <p:cNvPicPr preferRelativeResize="0"/>
          <p:nvPr/>
        </p:nvPicPr>
        <p:blipFill>
          <a:blip r:embed="rId9">
            <a:alphaModFix/>
          </a:blip>
          <a:stretch>
            <a:fillRect/>
          </a:stretch>
        </p:blipFill>
        <p:spPr>
          <a:xfrm>
            <a:off x="3452568" y="3229813"/>
            <a:ext cx="1166801" cy="1843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54"/>
          <p:cNvSpPr/>
          <p:nvPr/>
        </p:nvSpPr>
        <p:spPr>
          <a:xfrm>
            <a:off x="3403326" y="498870"/>
            <a:ext cx="5443800" cy="731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Montserrat"/>
              <a:ea typeface="Montserrat"/>
              <a:cs typeface="Montserrat"/>
              <a:sym typeface="Montserrat"/>
            </a:endParaRPr>
          </a:p>
        </p:txBody>
      </p:sp>
      <p:sp>
        <p:nvSpPr>
          <p:cNvPr id="990" name="Google Shape;990;p54"/>
          <p:cNvSpPr/>
          <p:nvPr/>
        </p:nvSpPr>
        <p:spPr>
          <a:xfrm>
            <a:off x="3111414" y="3159104"/>
            <a:ext cx="6032400" cy="19845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14000"/>
              </a:lnSpc>
              <a:spcBef>
                <a:spcPts val="0"/>
              </a:spcBef>
              <a:spcAft>
                <a:spcPts val="0"/>
              </a:spcAft>
              <a:buNone/>
            </a:pPr>
            <a:r>
              <a:t/>
            </a:r>
            <a:endParaRPr sz="1100">
              <a:solidFill>
                <a:schemeClr val="accent4"/>
              </a:solidFill>
              <a:latin typeface="Montserrat Black"/>
              <a:ea typeface="Montserrat Black"/>
              <a:cs typeface="Montserrat Black"/>
              <a:sym typeface="Montserrat Black"/>
            </a:endParaRPr>
          </a:p>
        </p:txBody>
      </p:sp>
      <p:graphicFrame>
        <p:nvGraphicFramePr>
          <p:cNvPr id="991" name="Google Shape;991;p54"/>
          <p:cNvGraphicFramePr/>
          <p:nvPr/>
        </p:nvGraphicFramePr>
        <p:xfrm>
          <a:off x="3496990" y="1356954"/>
          <a:ext cx="3000000" cy="3000000"/>
        </p:xfrm>
        <a:graphic>
          <a:graphicData uri="http://schemas.openxmlformats.org/drawingml/2006/table">
            <a:tbl>
              <a:tblPr bandRow="1" firstRow="1">
                <a:noFill/>
                <a:tableStyleId>{20FA1AD3-D2E9-4A00-99F4-6CDB88F2F20E}</a:tableStyleId>
              </a:tblPr>
              <a:tblGrid>
                <a:gridCol w="1640625"/>
                <a:gridCol w="1967700"/>
                <a:gridCol w="1741800"/>
              </a:tblGrid>
              <a:tr h="246850">
                <a:tc>
                  <a:txBody>
                    <a:bodyPr/>
                    <a:lstStyle/>
                    <a:p>
                      <a:pPr indent="0" lvl="0" marL="0" marR="0" rtl="0" algn="ctr">
                        <a:lnSpc>
                          <a:spcPct val="100000"/>
                        </a:lnSpc>
                        <a:spcBef>
                          <a:spcPts val="0"/>
                        </a:spcBef>
                        <a:spcAft>
                          <a:spcPts val="0"/>
                        </a:spcAft>
                        <a:buClr>
                          <a:schemeClr val="accent4"/>
                        </a:buClr>
                        <a:buSzPts val="800"/>
                        <a:buFont typeface="Montserrat"/>
                        <a:buNone/>
                      </a:pPr>
                      <a:r>
                        <a:rPr lang="de" sz="800" u="none" cap="none" strike="noStrike">
                          <a:solidFill>
                            <a:srgbClr val="FFFFFF"/>
                          </a:solidFill>
                          <a:latin typeface="Proxima Nova"/>
                          <a:ea typeface="Proxima Nova"/>
                          <a:cs typeface="Proxima Nova"/>
                          <a:sym typeface="Proxima Nova"/>
                        </a:rPr>
                        <a:t>PLATFORM</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AUDIENCE BASE</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ENGAGEMENT</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46850">
                <a:tc>
                  <a:txBody>
                    <a:bodyPr/>
                    <a:lstStyle/>
                    <a:p>
                      <a:pPr indent="0" lvl="0" marL="0" marR="0" rtl="0" algn="ctr">
                        <a:lnSpc>
                          <a:spcPct val="100000"/>
                        </a:lnSpc>
                        <a:spcBef>
                          <a:spcPts val="0"/>
                        </a:spcBef>
                        <a:spcAft>
                          <a:spcPts val="0"/>
                        </a:spcAft>
                        <a:buClr>
                          <a:schemeClr val="dk1"/>
                        </a:buClr>
                        <a:buSzPts val="800"/>
                        <a:buFont typeface="Montserrat"/>
                        <a:buNone/>
                      </a:pPr>
                      <a:r>
                        <a:rPr b="1" lang="de" sz="800" u="sng" cap="none" strike="noStrike">
                          <a:solidFill>
                            <a:schemeClr val="hlink"/>
                          </a:solidFill>
                          <a:latin typeface="Proxima Nova"/>
                          <a:ea typeface="Proxima Nova"/>
                          <a:cs typeface="Proxima Nova"/>
                          <a:sym typeface="Proxima Nova"/>
                          <a:hlinkClick r:id="rId3"/>
                        </a:rPr>
                        <a:t>FB</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1,100,000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9,000</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46850">
                <a:tc>
                  <a:txBody>
                    <a:bodyPr/>
                    <a:lstStyle/>
                    <a:p>
                      <a:pPr indent="0" lvl="0" marL="0" marR="0" rtl="0" algn="ctr">
                        <a:lnSpc>
                          <a:spcPct val="100000"/>
                        </a:lnSpc>
                        <a:spcBef>
                          <a:spcPts val="0"/>
                        </a:spcBef>
                        <a:spcAft>
                          <a:spcPts val="0"/>
                        </a:spcAft>
                        <a:buNone/>
                      </a:pPr>
                      <a:r>
                        <a:rPr b="1" lang="de" sz="800" u="sng">
                          <a:solidFill>
                            <a:schemeClr val="hlink"/>
                          </a:solidFill>
                          <a:latin typeface="Proxima Nova"/>
                          <a:ea typeface="Proxima Nova"/>
                          <a:cs typeface="Proxima Nova"/>
                          <a:sym typeface="Proxima Nova"/>
                          <a:hlinkClick r:id="rId4"/>
                        </a:rPr>
                        <a:t>Tiktok </a:t>
                      </a:r>
                      <a:endParaRPr b="1" sz="800" cap="none" strike="noStrike">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6,100,000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600,000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992" name="Google Shape;992;p54"/>
          <p:cNvSpPr/>
          <p:nvPr/>
        </p:nvSpPr>
        <p:spPr>
          <a:xfrm>
            <a:off x="3332375" y="564548"/>
            <a:ext cx="5585400" cy="600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de" sz="1200">
                <a:solidFill>
                  <a:srgbClr val="FFFFFF"/>
                </a:solidFill>
                <a:latin typeface="Proxima Nova"/>
                <a:ea typeface="Proxima Nova"/>
                <a:cs typeface="Proxima Nova"/>
                <a:sym typeface="Proxima Nova"/>
              </a:rPr>
              <a:t>“Hot tiktoker phát triển theo hướng Mẹ và Bé, tạo nguồn cảm hứng cho các bà mẹ nuôi con khoa học”</a:t>
            </a:r>
            <a:endParaRPr b="1" sz="1200">
              <a:solidFill>
                <a:srgbClr val="FFFFFF"/>
              </a:solidFill>
              <a:latin typeface="Proxima Nova"/>
              <a:ea typeface="Proxima Nova"/>
              <a:cs typeface="Proxima Nova"/>
              <a:sym typeface="Proxima Nova"/>
            </a:endParaRPr>
          </a:p>
        </p:txBody>
      </p:sp>
      <p:sp>
        <p:nvSpPr>
          <p:cNvPr id="993" name="Google Shape;993;p54"/>
          <p:cNvSpPr/>
          <p:nvPr/>
        </p:nvSpPr>
        <p:spPr>
          <a:xfrm>
            <a:off x="0" y="1"/>
            <a:ext cx="3111600" cy="900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de" sz="1400">
                <a:solidFill>
                  <a:schemeClr val="dk1"/>
                </a:solidFill>
                <a:latin typeface="Proxima Nova"/>
                <a:ea typeface="Proxima Nova"/>
                <a:cs typeface="Proxima Nova"/>
                <a:sym typeface="Proxima Nova"/>
              </a:rPr>
              <a:t>ENTERTAINMENT</a:t>
            </a:r>
            <a:endParaRPr b="1" sz="14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rPr b="1" lang="de" sz="1700">
                <a:solidFill>
                  <a:schemeClr val="dk1"/>
                </a:solidFill>
                <a:latin typeface="Proxima Nova"/>
                <a:ea typeface="Proxima Nova"/>
                <a:cs typeface="Proxima Nova"/>
                <a:sym typeface="Proxima Nova"/>
              </a:rPr>
              <a:t>Phạm Thu Hường</a:t>
            </a:r>
            <a:r>
              <a:rPr b="1" lang="de" sz="2300">
                <a:solidFill>
                  <a:schemeClr val="dk1"/>
                </a:solidFill>
                <a:latin typeface="Proxima Nova"/>
                <a:ea typeface="Proxima Nova"/>
                <a:cs typeface="Proxima Nova"/>
                <a:sym typeface="Proxima Nova"/>
              </a:rPr>
              <a:t>| </a:t>
            </a:r>
            <a:r>
              <a:rPr b="1" lang="de" sz="2100">
                <a:solidFill>
                  <a:schemeClr val="dk1"/>
                </a:solidFill>
                <a:latin typeface="Proxima Nova"/>
                <a:ea typeface="Proxima Nova"/>
                <a:cs typeface="Proxima Nova"/>
                <a:sym typeface="Proxima Nova"/>
              </a:rPr>
              <a:t>30</a:t>
            </a:r>
            <a:endParaRPr b="1" sz="700">
              <a:latin typeface="Proxima Nova"/>
              <a:ea typeface="Proxima Nova"/>
              <a:cs typeface="Proxima Nova"/>
              <a:sym typeface="Proxima Nova"/>
            </a:endParaRPr>
          </a:p>
          <a:p>
            <a:pPr indent="0" lvl="0" marL="0" marR="0" rtl="0" algn="l">
              <a:spcBef>
                <a:spcPts val="0"/>
              </a:spcBef>
              <a:spcAft>
                <a:spcPts val="0"/>
              </a:spcAft>
              <a:buNone/>
            </a:pPr>
            <a:r>
              <a:t/>
            </a:r>
            <a:endParaRPr b="1" sz="1100">
              <a:latin typeface="Proxima Nova"/>
              <a:ea typeface="Proxima Nova"/>
              <a:cs typeface="Proxima Nova"/>
              <a:sym typeface="Proxima Nova"/>
            </a:endParaRPr>
          </a:p>
        </p:txBody>
      </p:sp>
      <p:sp>
        <p:nvSpPr>
          <p:cNvPr id="994" name="Google Shape;994;p54"/>
          <p:cNvSpPr/>
          <p:nvPr/>
        </p:nvSpPr>
        <p:spPr>
          <a:xfrm>
            <a:off x="0" y="4243254"/>
            <a:ext cx="3111600" cy="900300"/>
          </a:xfrm>
          <a:prstGeom prst="rect">
            <a:avLst/>
          </a:prstGeom>
          <a:solidFill>
            <a:srgbClr val="980000"/>
          </a:solidFill>
          <a:ln>
            <a:noFill/>
          </a:ln>
        </p:spPr>
        <p:txBody>
          <a:bodyPr anchorCtr="0" anchor="ctr" bIns="34275" lIns="68575" spcFirstLastPara="1" rIns="68575" wrap="square" tIns="34275">
            <a:noAutofit/>
          </a:bodyPr>
          <a:lstStyle/>
          <a:p>
            <a:pPr indent="-279400" lvl="0" marL="457200" rtl="0" algn="l">
              <a:lnSpc>
                <a:spcPct val="114000"/>
              </a:lnSpc>
              <a:spcBef>
                <a:spcPts val="0"/>
              </a:spcBef>
              <a:spcAft>
                <a:spcPts val="0"/>
              </a:spcAft>
              <a:buClr>
                <a:srgbClr val="FFFFFF"/>
              </a:buClr>
              <a:buSzPts val="800"/>
              <a:buFont typeface="Montserrat"/>
              <a:buChar char="-"/>
            </a:pPr>
            <a:r>
              <a:rPr lang="de" sz="800">
                <a:solidFill>
                  <a:srgbClr val="FFFFFF"/>
                </a:solidFill>
                <a:latin typeface="Montserrat"/>
                <a:ea typeface="Montserrat"/>
                <a:cs typeface="Montserrat"/>
                <a:sym typeface="Montserrat"/>
              </a:rPr>
              <a:t>Hot tiktoker với biệt danh mẹ bầu Babykopo Home.</a:t>
            </a:r>
            <a:endParaRPr sz="800">
              <a:solidFill>
                <a:srgbClr val="FFFFFF"/>
              </a:solidFill>
              <a:latin typeface="Montserrat"/>
              <a:ea typeface="Montserrat"/>
              <a:cs typeface="Montserrat"/>
              <a:sym typeface="Montserrat"/>
            </a:endParaRPr>
          </a:p>
        </p:txBody>
      </p:sp>
      <p:pic>
        <p:nvPicPr>
          <p:cNvPr id="995" name="Google Shape;995;p54"/>
          <p:cNvPicPr preferRelativeResize="0"/>
          <p:nvPr/>
        </p:nvPicPr>
        <p:blipFill rotWithShape="1">
          <a:blip r:embed="rId5">
            <a:alphaModFix/>
          </a:blip>
          <a:srcRect b="17803" l="0" r="0" t="0"/>
          <a:stretch/>
        </p:blipFill>
        <p:spPr>
          <a:xfrm>
            <a:off x="0" y="900300"/>
            <a:ext cx="3111600" cy="3380050"/>
          </a:xfrm>
          <a:prstGeom prst="rect">
            <a:avLst/>
          </a:prstGeom>
          <a:noFill/>
          <a:ln>
            <a:noFill/>
          </a:ln>
        </p:spPr>
      </p:pic>
      <p:pic>
        <p:nvPicPr>
          <p:cNvPr id="996" name="Google Shape;996;p54"/>
          <p:cNvPicPr preferRelativeResize="0"/>
          <p:nvPr/>
        </p:nvPicPr>
        <p:blipFill>
          <a:blip r:embed="rId6">
            <a:alphaModFix/>
          </a:blip>
          <a:stretch>
            <a:fillRect/>
          </a:stretch>
        </p:blipFill>
        <p:spPr>
          <a:xfrm>
            <a:off x="5844400" y="3248550"/>
            <a:ext cx="998926" cy="1791725"/>
          </a:xfrm>
          <a:prstGeom prst="rect">
            <a:avLst/>
          </a:prstGeom>
          <a:noFill/>
          <a:ln>
            <a:noFill/>
          </a:ln>
        </p:spPr>
      </p:pic>
      <p:pic>
        <p:nvPicPr>
          <p:cNvPr id="997" name="Google Shape;997;p54"/>
          <p:cNvPicPr preferRelativeResize="0"/>
          <p:nvPr/>
        </p:nvPicPr>
        <p:blipFill>
          <a:blip r:embed="rId7">
            <a:alphaModFix/>
          </a:blip>
          <a:stretch>
            <a:fillRect/>
          </a:stretch>
        </p:blipFill>
        <p:spPr>
          <a:xfrm>
            <a:off x="4717750" y="3248550"/>
            <a:ext cx="910670" cy="1791724"/>
          </a:xfrm>
          <a:prstGeom prst="rect">
            <a:avLst/>
          </a:prstGeom>
          <a:noFill/>
          <a:ln>
            <a:noFill/>
          </a:ln>
        </p:spPr>
      </p:pic>
      <p:pic>
        <p:nvPicPr>
          <p:cNvPr id="998" name="Google Shape;998;p54"/>
          <p:cNvPicPr preferRelativeResize="0"/>
          <p:nvPr/>
        </p:nvPicPr>
        <p:blipFill>
          <a:blip r:embed="rId8">
            <a:alphaModFix/>
          </a:blip>
          <a:stretch>
            <a:fillRect/>
          </a:stretch>
        </p:blipFill>
        <p:spPr>
          <a:xfrm>
            <a:off x="6996275" y="3248550"/>
            <a:ext cx="1897121" cy="1791725"/>
          </a:xfrm>
          <a:prstGeom prst="rect">
            <a:avLst/>
          </a:prstGeom>
          <a:noFill/>
          <a:ln>
            <a:noFill/>
          </a:ln>
        </p:spPr>
      </p:pic>
      <p:pic>
        <p:nvPicPr>
          <p:cNvPr id="999" name="Google Shape;999;p54"/>
          <p:cNvPicPr preferRelativeResize="0"/>
          <p:nvPr/>
        </p:nvPicPr>
        <p:blipFill>
          <a:blip r:embed="rId9">
            <a:alphaModFix/>
          </a:blip>
          <a:stretch>
            <a:fillRect/>
          </a:stretch>
        </p:blipFill>
        <p:spPr>
          <a:xfrm>
            <a:off x="3390900" y="3248550"/>
            <a:ext cx="1110875" cy="1791725"/>
          </a:xfrm>
          <a:prstGeom prst="rect">
            <a:avLst/>
          </a:prstGeom>
          <a:noFill/>
          <a:ln>
            <a:noFill/>
          </a:ln>
        </p:spPr>
      </p:pic>
      <p:pic>
        <p:nvPicPr>
          <p:cNvPr id="1000" name="Google Shape;1000;p54"/>
          <p:cNvPicPr preferRelativeResize="0"/>
          <p:nvPr/>
        </p:nvPicPr>
        <p:blipFill>
          <a:blip r:embed="rId10">
            <a:alphaModFix/>
          </a:blip>
          <a:stretch>
            <a:fillRect/>
          </a:stretch>
        </p:blipFill>
        <p:spPr>
          <a:xfrm>
            <a:off x="3497000" y="2097500"/>
            <a:ext cx="5350125" cy="93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7"/>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3500">
                <a:solidFill>
                  <a:srgbClr val="980000"/>
                </a:solidFill>
                <a:latin typeface="Open Sans ExtraBold"/>
                <a:ea typeface="Open Sans ExtraBold"/>
                <a:cs typeface="Open Sans ExtraBold"/>
                <a:sym typeface="Open Sans ExtraBold"/>
              </a:rPr>
              <a:t>NỘI DUNG</a:t>
            </a:r>
            <a:endParaRPr sz="3500">
              <a:solidFill>
                <a:srgbClr val="980000"/>
              </a:solidFill>
              <a:latin typeface="Open Sans ExtraBold"/>
              <a:ea typeface="Open Sans ExtraBold"/>
              <a:cs typeface="Open Sans ExtraBold"/>
              <a:sym typeface="Open Sans ExtraBold"/>
            </a:endParaRPr>
          </a:p>
        </p:txBody>
      </p:sp>
      <p:sp>
        <p:nvSpPr>
          <p:cNvPr id="494" name="Google Shape;494;p37"/>
          <p:cNvSpPr txBox="1"/>
          <p:nvPr>
            <p:ph idx="2" type="title"/>
          </p:nvPr>
        </p:nvSpPr>
        <p:spPr>
          <a:xfrm>
            <a:off x="1546641" y="1216206"/>
            <a:ext cx="1033200" cy="5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A. </a:t>
            </a:r>
            <a:endParaRPr>
              <a:solidFill>
                <a:srgbClr val="980000"/>
              </a:solidFill>
              <a:latin typeface="Open Sans ExtraBold"/>
              <a:ea typeface="Open Sans ExtraBold"/>
              <a:cs typeface="Open Sans ExtraBold"/>
              <a:sym typeface="Open Sans ExtraBold"/>
            </a:endParaRPr>
          </a:p>
        </p:txBody>
      </p:sp>
      <p:sp>
        <p:nvSpPr>
          <p:cNvPr id="495" name="Google Shape;495;p37"/>
          <p:cNvSpPr txBox="1"/>
          <p:nvPr>
            <p:ph idx="3" type="title"/>
          </p:nvPr>
        </p:nvSpPr>
        <p:spPr>
          <a:xfrm>
            <a:off x="1558100" y="1683150"/>
            <a:ext cx="2999400" cy="5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KPI CAM KẾT</a:t>
            </a:r>
            <a:endParaRPr>
              <a:solidFill>
                <a:srgbClr val="980000"/>
              </a:solidFill>
              <a:latin typeface="Open Sans ExtraBold"/>
              <a:ea typeface="Open Sans ExtraBold"/>
              <a:cs typeface="Open Sans ExtraBold"/>
              <a:sym typeface="Open Sans ExtraBold"/>
            </a:endParaRPr>
          </a:p>
        </p:txBody>
      </p:sp>
      <p:sp>
        <p:nvSpPr>
          <p:cNvPr id="496" name="Google Shape;496;p37"/>
          <p:cNvSpPr txBox="1"/>
          <p:nvPr>
            <p:ph idx="4" type="title"/>
          </p:nvPr>
        </p:nvSpPr>
        <p:spPr>
          <a:xfrm>
            <a:off x="1546650" y="2127087"/>
            <a:ext cx="2589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300">
                <a:solidFill>
                  <a:srgbClr val="000000"/>
                </a:solidFill>
                <a:latin typeface="Open Sans"/>
                <a:ea typeface="Open Sans"/>
                <a:cs typeface="Open Sans"/>
                <a:sym typeface="Open Sans"/>
              </a:rPr>
              <a:t>Mục đích và Mục tiêu</a:t>
            </a:r>
            <a:endParaRPr b="1" sz="1300">
              <a:solidFill>
                <a:srgbClr val="000000"/>
              </a:solidFill>
              <a:latin typeface="Open Sans"/>
              <a:ea typeface="Open Sans"/>
              <a:cs typeface="Open Sans"/>
              <a:sym typeface="Open Sans"/>
            </a:endParaRPr>
          </a:p>
          <a:p>
            <a:pPr indent="0" lvl="0" marL="0" rtl="0" algn="l">
              <a:spcBef>
                <a:spcPts val="0"/>
              </a:spcBef>
              <a:spcAft>
                <a:spcPts val="0"/>
              </a:spcAft>
              <a:buNone/>
            </a:pPr>
            <a:r>
              <a:rPr b="1" lang="de" sz="1300">
                <a:solidFill>
                  <a:srgbClr val="000000"/>
                </a:solidFill>
                <a:latin typeface="Open Sans"/>
                <a:ea typeface="Open Sans"/>
                <a:cs typeface="Open Sans"/>
                <a:sym typeface="Open Sans"/>
              </a:rPr>
              <a:t>KPI cam kết</a:t>
            </a:r>
            <a:endParaRPr b="1" sz="1300">
              <a:solidFill>
                <a:srgbClr val="000000"/>
              </a:solidFill>
              <a:latin typeface="Open Sans"/>
              <a:ea typeface="Open Sans"/>
              <a:cs typeface="Open Sans"/>
              <a:sym typeface="Open Sans"/>
            </a:endParaRPr>
          </a:p>
        </p:txBody>
      </p:sp>
      <p:sp>
        <p:nvSpPr>
          <p:cNvPr id="497" name="Google Shape;497;p37"/>
          <p:cNvSpPr txBox="1"/>
          <p:nvPr>
            <p:ph idx="5" type="title"/>
          </p:nvPr>
        </p:nvSpPr>
        <p:spPr>
          <a:xfrm>
            <a:off x="5268516" y="1216206"/>
            <a:ext cx="1055700" cy="5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a:solidFill>
                  <a:srgbClr val="990000"/>
                </a:solidFill>
                <a:latin typeface="Open Sans ExtraBold"/>
                <a:ea typeface="Open Sans ExtraBold"/>
                <a:cs typeface="Open Sans ExtraBold"/>
                <a:sym typeface="Open Sans ExtraBold"/>
              </a:rPr>
              <a:t>B. </a:t>
            </a:r>
            <a:endParaRPr>
              <a:solidFill>
                <a:srgbClr val="990000"/>
              </a:solidFill>
              <a:latin typeface="Open Sans ExtraBold"/>
              <a:ea typeface="Open Sans ExtraBold"/>
              <a:cs typeface="Open Sans ExtraBold"/>
              <a:sym typeface="Open Sans ExtraBold"/>
            </a:endParaRPr>
          </a:p>
        </p:txBody>
      </p:sp>
      <p:sp>
        <p:nvSpPr>
          <p:cNvPr id="498" name="Google Shape;498;p37"/>
          <p:cNvSpPr txBox="1"/>
          <p:nvPr>
            <p:ph idx="6" type="title"/>
          </p:nvPr>
        </p:nvSpPr>
        <p:spPr>
          <a:xfrm>
            <a:off x="5268525" y="1683150"/>
            <a:ext cx="2999400" cy="5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DỊCH VỤ ĐỀ XUẤT</a:t>
            </a:r>
            <a:endParaRPr>
              <a:solidFill>
                <a:srgbClr val="980000"/>
              </a:solidFill>
              <a:latin typeface="Open Sans ExtraBold"/>
              <a:ea typeface="Open Sans ExtraBold"/>
              <a:cs typeface="Open Sans ExtraBold"/>
              <a:sym typeface="Open Sans ExtraBold"/>
            </a:endParaRPr>
          </a:p>
        </p:txBody>
      </p:sp>
      <p:sp>
        <p:nvSpPr>
          <p:cNvPr id="499" name="Google Shape;499;p37"/>
          <p:cNvSpPr txBox="1"/>
          <p:nvPr>
            <p:ph idx="8" type="title"/>
          </p:nvPr>
        </p:nvSpPr>
        <p:spPr>
          <a:xfrm>
            <a:off x="1546641" y="3045964"/>
            <a:ext cx="1033200" cy="5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C.</a:t>
            </a:r>
            <a:endParaRPr>
              <a:solidFill>
                <a:srgbClr val="980000"/>
              </a:solidFill>
              <a:latin typeface="Open Sans ExtraBold"/>
              <a:ea typeface="Open Sans ExtraBold"/>
              <a:cs typeface="Open Sans ExtraBold"/>
              <a:sym typeface="Open Sans ExtraBold"/>
            </a:endParaRPr>
          </a:p>
        </p:txBody>
      </p:sp>
      <p:sp>
        <p:nvSpPr>
          <p:cNvPr id="500" name="Google Shape;500;p37"/>
          <p:cNvSpPr txBox="1"/>
          <p:nvPr>
            <p:ph idx="9" type="title"/>
          </p:nvPr>
        </p:nvSpPr>
        <p:spPr>
          <a:xfrm>
            <a:off x="1558100" y="3512902"/>
            <a:ext cx="2999400" cy="5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CHI TIẾT GÓI DỊCH VỤ</a:t>
            </a:r>
            <a:endParaRPr>
              <a:solidFill>
                <a:srgbClr val="980000"/>
              </a:solidFill>
              <a:latin typeface="Open Sans ExtraBold"/>
              <a:ea typeface="Open Sans ExtraBold"/>
              <a:cs typeface="Open Sans ExtraBold"/>
              <a:sym typeface="Open Sans ExtraBold"/>
            </a:endParaRPr>
          </a:p>
        </p:txBody>
      </p:sp>
      <p:sp>
        <p:nvSpPr>
          <p:cNvPr id="501" name="Google Shape;501;p37"/>
          <p:cNvSpPr txBox="1"/>
          <p:nvPr>
            <p:ph idx="13" type="title"/>
          </p:nvPr>
        </p:nvSpPr>
        <p:spPr>
          <a:xfrm>
            <a:off x="1546650" y="3956850"/>
            <a:ext cx="30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300">
                <a:solidFill>
                  <a:srgbClr val="000000"/>
                </a:solidFill>
                <a:latin typeface="Open Sans"/>
                <a:ea typeface="Open Sans"/>
                <a:cs typeface="Open Sans"/>
                <a:sym typeface="Open Sans"/>
              </a:rPr>
              <a:t>Nội dung &amp; hiển thị các </a:t>
            </a:r>
            <a:endParaRPr b="1" sz="1300">
              <a:solidFill>
                <a:srgbClr val="000000"/>
              </a:solidFill>
              <a:latin typeface="Open Sans"/>
              <a:ea typeface="Open Sans"/>
              <a:cs typeface="Open Sans"/>
              <a:sym typeface="Open Sans"/>
            </a:endParaRPr>
          </a:p>
          <a:p>
            <a:pPr indent="0" lvl="0" marL="0" rtl="0" algn="l">
              <a:spcBef>
                <a:spcPts val="0"/>
              </a:spcBef>
              <a:spcAft>
                <a:spcPts val="0"/>
              </a:spcAft>
              <a:buNone/>
            </a:pPr>
            <a:r>
              <a:rPr b="1" lang="de" sz="1300">
                <a:solidFill>
                  <a:srgbClr val="000000"/>
                </a:solidFill>
                <a:latin typeface="Open Sans"/>
                <a:ea typeface="Open Sans"/>
                <a:cs typeface="Open Sans"/>
                <a:sym typeface="Open Sans"/>
              </a:rPr>
              <a:t>hoạt động đề xuất trong chiến dịch</a:t>
            </a:r>
            <a:endParaRPr b="1" sz="11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b="1" sz="1300">
              <a:solidFill>
                <a:srgbClr val="990000"/>
              </a:solidFill>
              <a:latin typeface="Open Sans"/>
              <a:ea typeface="Open Sans"/>
              <a:cs typeface="Open Sans"/>
              <a:sym typeface="Open Sans"/>
            </a:endParaRPr>
          </a:p>
        </p:txBody>
      </p:sp>
      <p:sp>
        <p:nvSpPr>
          <p:cNvPr id="502" name="Google Shape;502;p37"/>
          <p:cNvSpPr txBox="1"/>
          <p:nvPr>
            <p:ph idx="14" type="title"/>
          </p:nvPr>
        </p:nvSpPr>
        <p:spPr>
          <a:xfrm>
            <a:off x="5268516" y="3045964"/>
            <a:ext cx="1055700" cy="5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D.</a:t>
            </a:r>
            <a:endParaRPr>
              <a:solidFill>
                <a:srgbClr val="980000"/>
              </a:solidFill>
              <a:latin typeface="Open Sans ExtraBold"/>
              <a:ea typeface="Open Sans ExtraBold"/>
              <a:cs typeface="Open Sans ExtraBold"/>
              <a:sym typeface="Open Sans ExtraBold"/>
            </a:endParaRPr>
          </a:p>
        </p:txBody>
      </p:sp>
      <p:sp>
        <p:nvSpPr>
          <p:cNvPr id="503" name="Google Shape;503;p37"/>
          <p:cNvSpPr txBox="1"/>
          <p:nvPr>
            <p:ph idx="15" type="title"/>
          </p:nvPr>
        </p:nvSpPr>
        <p:spPr>
          <a:xfrm>
            <a:off x="5279975" y="3512902"/>
            <a:ext cx="2999400" cy="5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a:solidFill>
                  <a:srgbClr val="980000"/>
                </a:solidFill>
                <a:latin typeface="Open Sans ExtraBold"/>
                <a:ea typeface="Open Sans ExtraBold"/>
                <a:cs typeface="Open Sans ExtraBold"/>
                <a:sym typeface="Open Sans ExtraBold"/>
              </a:rPr>
              <a:t>THỜI GIAN TRIỂN KHAI </a:t>
            </a:r>
            <a:endParaRPr>
              <a:solidFill>
                <a:srgbClr val="980000"/>
              </a:solidFill>
              <a:latin typeface="Open Sans ExtraBold"/>
              <a:ea typeface="Open Sans ExtraBold"/>
              <a:cs typeface="Open Sans ExtraBold"/>
              <a:sym typeface="Open Sans ExtraBold"/>
            </a:endParaRPr>
          </a:p>
        </p:txBody>
      </p:sp>
      <p:sp>
        <p:nvSpPr>
          <p:cNvPr id="504" name="Google Shape;504;p37"/>
          <p:cNvSpPr txBox="1"/>
          <p:nvPr>
            <p:ph idx="16" type="title"/>
          </p:nvPr>
        </p:nvSpPr>
        <p:spPr>
          <a:xfrm>
            <a:off x="5268525" y="3956846"/>
            <a:ext cx="2589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300">
                <a:solidFill>
                  <a:srgbClr val="000000"/>
                </a:solidFill>
                <a:latin typeface="Open Sans"/>
                <a:ea typeface="Open Sans"/>
                <a:cs typeface="Open Sans"/>
                <a:sym typeface="Open Sans"/>
              </a:rPr>
              <a:t>Đề xuất thời gian triển khai chiến dịch</a:t>
            </a:r>
            <a:endParaRPr b="1" sz="1300">
              <a:solidFill>
                <a:srgbClr val="00000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5"/>
          <p:cNvSpPr/>
          <p:nvPr/>
        </p:nvSpPr>
        <p:spPr>
          <a:xfrm>
            <a:off x="3403326" y="498870"/>
            <a:ext cx="5443800" cy="731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Montserrat"/>
              <a:ea typeface="Montserrat"/>
              <a:cs typeface="Montserrat"/>
              <a:sym typeface="Montserrat"/>
            </a:endParaRPr>
          </a:p>
        </p:txBody>
      </p:sp>
      <p:sp>
        <p:nvSpPr>
          <p:cNvPr id="1007" name="Google Shape;1007;p55"/>
          <p:cNvSpPr/>
          <p:nvPr/>
        </p:nvSpPr>
        <p:spPr>
          <a:xfrm>
            <a:off x="3111414" y="3159104"/>
            <a:ext cx="6032400" cy="19845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14000"/>
              </a:lnSpc>
              <a:spcBef>
                <a:spcPts val="0"/>
              </a:spcBef>
              <a:spcAft>
                <a:spcPts val="0"/>
              </a:spcAft>
              <a:buNone/>
            </a:pPr>
            <a:r>
              <a:t/>
            </a:r>
            <a:endParaRPr sz="1100">
              <a:solidFill>
                <a:schemeClr val="accent4"/>
              </a:solidFill>
              <a:latin typeface="Montserrat Black"/>
              <a:ea typeface="Montserrat Black"/>
              <a:cs typeface="Montserrat Black"/>
              <a:sym typeface="Montserrat Black"/>
            </a:endParaRPr>
          </a:p>
        </p:txBody>
      </p:sp>
      <p:graphicFrame>
        <p:nvGraphicFramePr>
          <p:cNvPr id="1008" name="Google Shape;1008;p55"/>
          <p:cNvGraphicFramePr/>
          <p:nvPr/>
        </p:nvGraphicFramePr>
        <p:xfrm>
          <a:off x="3496990" y="1356954"/>
          <a:ext cx="3000000" cy="3000000"/>
        </p:xfrm>
        <a:graphic>
          <a:graphicData uri="http://schemas.openxmlformats.org/drawingml/2006/table">
            <a:tbl>
              <a:tblPr bandRow="1" firstRow="1">
                <a:noFill/>
                <a:tableStyleId>{20FA1AD3-D2E9-4A00-99F4-6CDB88F2F20E}</a:tableStyleId>
              </a:tblPr>
              <a:tblGrid>
                <a:gridCol w="1640625"/>
                <a:gridCol w="1967700"/>
                <a:gridCol w="1741800"/>
              </a:tblGrid>
              <a:tr h="246850">
                <a:tc>
                  <a:txBody>
                    <a:bodyPr/>
                    <a:lstStyle/>
                    <a:p>
                      <a:pPr indent="0" lvl="0" marL="0" marR="0" rtl="0" algn="ctr">
                        <a:lnSpc>
                          <a:spcPct val="100000"/>
                        </a:lnSpc>
                        <a:spcBef>
                          <a:spcPts val="0"/>
                        </a:spcBef>
                        <a:spcAft>
                          <a:spcPts val="0"/>
                        </a:spcAft>
                        <a:buClr>
                          <a:schemeClr val="accent4"/>
                        </a:buClr>
                        <a:buSzPts val="800"/>
                        <a:buFont typeface="Montserrat"/>
                        <a:buNone/>
                      </a:pPr>
                      <a:r>
                        <a:rPr lang="de" sz="800" u="none" cap="none" strike="noStrike">
                          <a:solidFill>
                            <a:srgbClr val="FFFFFF"/>
                          </a:solidFill>
                          <a:latin typeface="Proxima Nova"/>
                          <a:ea typeface="Proxima Nova"/>
                          <a:cs typeface="Proxima Nova"/>
                          <a:sym typeface="Proxima Nova"/>
                        </a:rPr>
                        <a:t>PLATFORM</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AUDIENCE BASE</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ENGAGEMENT</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46850">
                <a:tc>
                  <a:txBody>
                    <a:bodyPr/>
                    <a:lstStyle/>
                    <a:p>
                      <a:pPr indent="0" lvl="0" marL="0" marR="0" rtl="0" algn="ctr">
                        <a:lnSpc>
                          <a:spcPct val="100000"/>
                        </a:lnSpc>
                        <a:spcBef>
                          <a:spcPts val="0"/>
                        </a:spcBef>
                        <a:spcAft>
                          <a:spcPts val="0"/>
                        </a:spcAft>
                        <a:buClr>
                          <a:schemeClr val="dk1"/>
                        </a:buClr>
                        <a:buSzPts val="800"/>
                        <a:buFont typeface="Montserrat"/>
                        <a:buNone/>
                      </a:pPr>
                      <a:r>
                        <a:rPr b="1" lang="de" sz="800" u="sng" cap="none" strike="noStrike">
                          <a:solidFill>
                            <a:schemeClr val="hlink"/>
                          </a:solidFill>
                          <a:latin typeface="Proxima Nova"/>
                          <a:ea typeface="Proxima Nova"/>
                          <a:cs typeface="Proxima Nova"/>
                          <a:sym typeface="Proxima Nova"/>
                          <a:hlinkClick r:id="rId3"/>
                        </a:rPr>
                        <a:t>FB</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94,000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1,500</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46850">
                <a:tc>
                  <a:txBody>
                    <a:bodyPr/>
                    <a:lstStyle/>
                    <a:p>
                      <a:pPr indent="0" lvl="0" marL="0" marR="0" rtl="0" algn="ctr">
                        <a:lnSpc>
                          <a:spcPct val="100000"/>
                        </a:lnSpc>
                        <a:spcBef>
                          <a:spcPts val="0"/>
                        </a:spcBef>
                        <a:spcAft>
                          <a:spcPts val="0"/>
                        </a:spcAft>
                        <a:buNone/>
                      </a:pPr>
                      <a:r>
                        <a:rPr b="1" lang="de" sz="800" u="sng">
                          <a:solidFill>
                            <a:schemeClr val="hlink"/>
                          </a:solidFill>
                          <a:latin typeface="Proxima Nova"/>
                          <a:ea typeface="Proxima Nova"/>
                          <a:cs typeface="Proxima Nova"/>
                          <a:sym typeface="Proxima Nova"/>
                          <a:hlinkClick r:id="rId4"/>
                        </a:rPr>
                        <a:t>Tiktok </a:t>
                      </a:r>
                      <a:endParaRPr b="1" sz="800" cap="none" strike="noStrike">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1,500,000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500,000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1009" name="Google Shape;1009;p55"/>
          <p:cNvSpPr/>
          <p:nvPr/>
        </p:nvSpPr>
        <p:spPr>
          <a:xfrm>
            <a:off x="3332375" y="564548"/>
            <a:ext cx="5585400" cy="600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de" sz="1200">
                <a:solidFill>
                  <a:srgbClr val="FFFFFF"/>
                </a:solidFill>
                <a:latin typeface="Proxima Nova"/>
                <a:ea typeface="Proxima Nova"/>
                <a:cs typeface="Proxima Nova"/>
                <a:sym typeface="Proxima Nova"/>
              </a:rPr>
              <a:t>“Cặp đôi Ông Thủng - bà Bom sở hữu nhiều clip triệu view với content gia đình vui vẻ, cách chăm con hài hước” </a:t>
            </a:r>
            <a:endParaRPr b="1" sz="1200">
              <a:solidFill>
                <a:srgbClr val="FFFFFF"/>
              </a:solidFill>
              <a:latin typeface="Proxima Nova"/>
              <a:ea typeface="Proxima Nova"/>
              <a:cs typeface="Proxima Nova"/>
              <a:sym typeface="Proxima Nova"/>
            </a:endParaRPr>
          </a:p>
        </p:txBody>
      </p:sp>
      <p:sp>
        <p:nvSpPr>
          <p:cNvPr id="1010" name="Google Shape;1010;p55"/>
          <p:cNvSpPr/>
          <p:nvPr/>
        </p:nvSpPr>
        <p:spPr>
          <a:xfrm>
            <a:off x="0" y="1"/>
            <a:ext cx="3111600" cy="900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de" sz="1400">
                <a:solidFill>
                  <a:schemeClr val="dk1"/>
                </a:solidFill>
                <a:latin typeface="Proxima Nova"/>
                <a:ea typeface="Proxima Nova"/>
                <a:cs typeface="Proxima Nova"/>
                <a:sym typeface="Proxima Nova"/>
              </a:rPr>
              <a:t>ENTERTAINMENT</a:t>
            </a:r>
            <a:endParaRPr b="1" sz="14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rPr b="1" lang="de" sz="1700">
                <a:solidFill>
                  <a:schemeClr val="dk1"/>
                </a:solidFill>
                <a:latin typeface="Proxima Nova"/>
                <a:ea typeface="Proxima Nova"/>
                <a:cs typeface="Proxima Nova"/>
                <a:sym typeface="Proxima Nova"/>
              </a:rPr>
              <a:t>Phan Tuyết Nga</a:t>
            </a:r>
            <a:r>
              <a:rPr b="1" lang="de" sz="2300">
                <a:solidFill>
                  <a:schemeClr val="dk1"/>
                </a:solidFill>
                <a:latin typeface="Proxima Nova"/>
                <a:ea typeface="Proxima Nova"/>
                <a:cs typeface="Proxima Nova"/>
                <a:sym typeface="Proxima Nova"/>
              </a:rPr>
              <a:t>| </a:t>
            </a:r>
            <a:r>
              <a:rPr b="1" lang="de" sz="2100">
                <a:solidFill>
                  <a:schemeClr val="dk1"/>
                </a:solidFill>
                <a:latin typeface="Proxima Nova"/>
                <a:ea typeface="Proxima Nova"/>
                <a:cs typeface="Proxima Nova"/>
                <a:sym typeface="Proxima Nova"/>
              </a:rPr>
              <a:t>28</a:t>
            </a:r>
            <a:endParaRPr b="1" sz="700">
              <a:latin typeface="Proxima Nova"/>
              <a:ea typeface="Proxima Nova"/>
              <a:cs typeface="Proxima Nova"/>
              <a:sym typeface="Proxima Nova"/>
            </a:endParaRPr>
          </a:p>
          <a:p>
            <a:pPr indent="0" lvl="0" marL="0" marR="0" rtl="0" algn="l">
              <a:spcBef>
                <a:spcPts val="0"/>
              </a:spcBef>
              <a:spcAft>
                <a:spcPts val="0"/>
              </a:spcAft>
              <a:buNone/>
            </a:pPr>
            <a:r>
              <a:t/>
            </a:r>
            <a:endParaRPr b="1" sz="1100">
              <a:latin typeface="Proxima Nova"/>
              <a:ea typeface="Proxima Nova"/>
              <a:cs typeface="Proxima Nova"/>
              <a:sym typeface="Proxima Nova"/>
            </a:endParaRPr>
          </a:p>
        </p:txBody>
      </p:sp>
      <p:sp>
        <p:nvSpPr>
          <p:cNvPr id="1011" name="Google Shape;1011;p55"/>
          <p:cNvSpPr/>
          <p:nvPr/>
        </p:nvSpPr>
        <p:spPr>
          <a:xfrm>
            <a:off x="0" y="4243254"/>
            <a:ext cx="3111600" cy="900300"/>
          </a:xfrm>
          <a:prstGeom prst="rect">
            <a:avLst/>
          </a:prstGeom>
          <a:solidFill>
            <a:srgbClr val="980000"/>
          </a:solidFill>
          <a:ln>
            <a:noFill/>
          </a:ln>
        </p:spPr>
        <p:txBody>
          <a:bodyPr anchorCtr="0" anchor="ctr" bIns="34275" lIns="68575" spcFirstLastPara="1" rIns="68575" wrap="square" tIns="34275">
            <a:noAutofit/>
          </a:bodyPr>
          <a:lstStyle/>
          <a:p>
            <a:pPr indent="-279400" lvl="0" marL="457200" rtl="0" algn="l">
              <a:lnSpc>
                <a:spcPct val="114000"/>
              </a:lnSpc>
              <a:spcBef>
                <a:spcPts val="0"/>
              </a:spcBef>
              <a:spcAft>
                <a:spcPts val="0"/>
              </a:spcAft>
              <a:buClr>
                <a:schemeClr val="dk1"/>
              </a:buClr>
              <a:buSzPts val="800"/>
              <a:buFont typeface="Montserrat"/>
              <a:buChar char="-"/>
            </a:pPr>
            <a:r>
              <a:rPr lang="de" sz="800">
                <a:solidFill>
                  <a:schemeClr val="dk1"/>
                </a:solidFill>
                <a:latin typeface="Montserrat"/>
                <a:ea typeface="Montserrat"/>
                <a:cs typeface="Montserrat"/>
                <a:sym typeface="Montserrat"/>
              </a:rPr>
              <a:t>Mẹ của bé Sushi 1 tháng tuổi </a:t>
            </a:r>
            <a:endParaRPr sz="800">
              <a:solidFill>
                <a:schemeClr val="dk1"/>
              </a:solidFill>
              <a:latin typeface="Montserrat"/>
              <a:ea typeface="Montserrat"/>
              <a:cs typeface="Montserrat"/>
              <a:sym typeface="Montserrat"/>
            </a:endParaRPr>
          </a:p>
        </p:txBody>
      </p:sp>
      <p:pic>
        <p:nvPicPr>
          <p:cNvPr id="1012" name="Google Shape;1012;p55"/>
          <p:cNvPicPr preferRelativeResize="0"/>
          <p:nvPr/>
        </p:nvPicPr>
        <p:blipFill rotWithShape="1">
          <a:blip r:embed="rId5">
            <a:alphaModFix/>
          </a:blip>
          <a:srcRect b="25383" l="0" r="10785" t="10727"/>
          <a:stretch/>
        </p:blipFill>
        <p:spPr>
          <a:xfrm>
            <a:off x="0" y="900275"/>
            <a:ext cx="3111599" cy="3342950"/>
          </a:xfrm>
          <a:prstGeom prst="rect">
            <a:avLst/>
          </a:prstGeom>
          <a:noFill/>
          <a:ln>
            <a:noFill/>
          </a:ln>
        </p:spPr>
      </p:pic>
      <p:pic>
        <p:nvPicPr>
          <p:cNvPr id="1013" name="Google Shape;1013;p55"/>
          <p:cNvPicPr preferRelativeResize="0"/>
          <p:nvPr/>
        </p:nvPicPr>
        <p:blipFill>
          <a:blip r:embed="rId6">
            <a:alphaModFix/>
          </a:blip>
          <a:stretch>
            <a:fillRect/>
          </a:stretch>
        </p:blipFill>
        <p:spPr>
          <a:xfrm>
            <a:off x="3516350" y="2097500"/>
            <a:ext cx="2674190" cy="1001193"/>
          </a:xfrm>
          <a:prstGeom prst="rect">
            <a:avLst/>
          </a:prstGeom>
          <a:noFill/>
          <a:ln cap="flat" cmpd="sng" w="9525">
            <a:solidFill>
              <a:srgbClr val="FFFFFF"/>
            </a:solidFill>
            <a:prstDash val="solid"/>
            <a:round/>
            <a:headEnd len="sm" w="sm" type="none"/>
            <a:tailEnd len="sm" w="sm" type="none"/>
          </a:ln>
        </p:spPr>
      </p:pic>
      <p:pic>
        <p:nvPicPr>
          <p:cNvPr id="1014" name="Google Shape;1014;p55"/>
          <p:cNvPicPr preferRelativeResize="0"/>
          <p:nvPr/>
        </p:nvPicPr>
        <p:blipFill>
          <a:blip r:embed="rId7">
            <a:alphaModFix/>
          </a:blip>
          <a:stretch>
            <a:fillRect/>
          </a:stretch>
        </p:blipFill>
        <p:spPr>
          <a:xfrm>
            <a:off x="6263604" y="2097510"/>
            <a:ext cx="2583522" cy="1001191"/>
          </a:xfrm>
          <a:prstGeom prst="rect">
            <a:avLst/>
          </a:prstGeom>
          <a:noFill/>
          <a:ln cap="flat" cmpd="sng" w="9525">
            <a:solidFill>
              <a:srgbClr val="FFFFFF"/>
            </a:solidFill>
            <a:prstDash val="solid"/>
            <a:round/>
            <a:headEnd len="sm" w="sm" type="none"/>
            <a:tailEnd len="sm" w="sm" type="none"/>
          </a:ln>
        </p:spPr>
      </p:pic>
      <p:pic>
        <p:nvPicPr>
          <p:cNvPr id="1015" name="Google Shape;1015;p55"/>
          <p:cNvPicPr preferRelativeResize="0"/>
          <p:nvPr/>
        </p:nvPicPr>
        <p:blipFill>
          <a:blip r:embed="rId8">
            <a:alphaModFix/>
          </a:blip>
          <a:stretch>
            <a:fillRect/>
          </a:stretch>
        </p:blipFill>
        <p:spPr>
          <a:xfrm>
            <a:off x="6266750" y="3313200"/>
            <a:ext cx="1229100" cy="1630588"/>
          </a:xfrm>
          <a:prstGeom prst="rect">
            <a:avLst/>
          </a:prstGeom>
          <a:noFill/>
          <a:ln>
            <a:noFill/>
          </a:ln>
        </p:spPr>
      </p:pic>
      <p:pic>
        <p:nvPicPr>
          <p:cNvPr id="1016" name="Google Shape;1016;p55"/>
          <p:cNvPicPr preferRelativeResize="0"/>
          <p:nvPr/>
        </p:nvPicPr>
        <p:blipFill>
          <a:blip r:embed="rId9">
            <a:alphaModFix/>
          </a:blip>
          <a:stretch>
            <a:fillRect/>
          </a:stretch>
        </p:blipFill>
        <p:spPr>
          <a:xfrm>
            <a:off x="4833000" y="3313199"/>
            <a:ext cx="1229100" cy="1647140"/>
          </a:xfrm>
          <a:prstGeom prst="rect">
            <a:avLst/>
          </a:prstGeom>
          <a:noFill/>
          <a:ln>
            <a:noFill/>
          </a:ln>
        </p:spPr>
      </p:pic>
      <p:pic>
        <p:nvPicPr>
          <p:cNvPr id="1017" name="Google Shape;1017;p55"/>
          <p:cNvPicPr preferRelativeResize="0"/>
          <p:nvPr/>
        </p:nvPicPr>
        <p:blipFill>
          <a:blip r:embed="rId10">
            <a:alphaModFix/>
          </a:blip>
          <a:stretch>
            <a:fillRect/>
          </a:stretch>
        </p:blipFill>
        <p:spPr>
          <a:xfrm>
            <a:off x="7700497" y="3296650"/>
            <a:ext cx="1090655" cy="1647150"/>
          </a:xfrm>
          <a:prstGeom prst="rect">
            <a:avLst/>
          </a:prstGeom>
          <a:noFill/>
          <a:ln>
            <a:noFill/>
          </a:ln>
        </p:spPr>
      </p:pic>
      <p:pic>
        <p:nvPicPr>
          <p:cNvPr id="1018" name="Google Shape;1018;p55"/>
          <p:cNvPicPr preferRelativeResize="0"/>
          <p:nvPr/>
        </p:nvPicPr>
        <p:blipFill>
          <a:blip r:embed="rId11">
            <a:alphaModFix/>
          </a:blip>
          <a:stretch>
            <a:fillRect/>
          </a:stretch>
        </p:blipFill>
        <p:spPr>
          <a:xfrm>
            <a:off x="3403325" y="3313200"/>
            <a:ext cx="1229100" cy="1624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6"/>
          <p:cNvSpPr/>
          <p:nvPr/>
        </p:nvSpPr>
        <p:spPr>
          <a:xfrm>
            <a:off x="3403326" y="498870"/>
            <a:ext cx="5443800" cy="731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Montserrat"/>
              <a:ea typeface="Montserrat"/>
              <a:cs typeface="Montserrat"/>
              <a:sym typeface="Montserrat"/>
            </a:endParaRPr>
          </a:p>
        </p:txBody>
      </p:sp>
      <p:sp>
        <p:nvSpPr>
          <p:cNvPr id="1025" name="Google Shape;1025;p56"/>
          <p:cNvSpPr/>
          <p:nvPr/>
        </p:nvSpPr>
        <p:spPr>
          <a:xfrm>
            <a:off x="3111414" y="3159104"/>
            <a:ext cx="6032400" cy="19845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14000"/>
              </a:lnSpc>
              <a:spcBef>
                <a:spcPts val="0"/>
              </a:spcBef>
              <a:spcAft>
                <a:spcPts val="0"/>
              </a:spcAft>
              <a:buNone/>
            </a:pPr>
            <a:r>
              <a:t/>
            </a:r>
            <a:endParaRPr sz="1100">
              <a:solidFill>
                <a:schemeClr val="accent4"/>
              </a:solidFill>
              <a:latin typeface="Montserrat Black"/>
              <a:ea typeface="Montserrat Black"/>
              <a:cs typeface="Montserrat Black"/>
              <a:sym typeface="Montserrat Black"/>
            </a:endParaRPr>
          </a:p>
        </p:txBody>
      </p:sp>
      <p:graphicFrame>
        <p:nvGraphicFramePr>
          <p:cNvPr id="1026" name="Google Shape;1026;p56"/>
          <p:cNvGraphicFramePr/>
          <p:nvPr/>
        </p:nvGraphicFramePr>
        <p:xfrm>
          <a:off x="3496990" y="1356954"/>
          <a:ext cx="3000000" cy="3000000"/>
        </p:xfrm>
        <a:graphic>
          <a:graphicData uri="http://schemas.openxmlformats.org/drawingml/2006/table">
            <a:tbl>
              <a:tblPr bandRow="1" firstRow="1">
                <a:noFill/>
                <a:tableStyleId>{20FA1AD3-D2E9-4A00-99F4-6CDB88F2F20E}</a:tableStyleId>
              </a:tblPr>
              <a:tblGrid>
                <a:gridCol w="1640625"/>
                <a:gridCol w="1967700"/>
                <a:gridCol w="1741800"/>
              </a:tblGrid>
              <a:tr h="246850">
                <a:tc>
                  <a:txBody>
                    <a:bodyPr/>
                    <a:lstStyle/>
                    <a:p>
                      <a:pPr indent="0" lvl="0" marL="0" marR="0" rtl="0" algn="ctr">
                        <a:lnSpc>
                          <a:spcPct val="100000"/>
                        </a:lnSpc>
                        <a:spcBef>
                          <a:spcPts val="0"/>
                        </a:spcBef>
                        <a:spcAft>
                          <a:spcPts val="0"/>
                        </a:spcAft>
                        <a:buClr>
                          <a:schemeClr val="accent4"/>
                        </a:buClr>
                        <a:buSzPts val="800"/>
                        <a:buFont typeface="Montserrat"/>
                        <a:buNone/>
                      </a:pPr>
                      <a:r>
                        <a:rPr lang="de" sz="800" u="none" cap="none" strike="noStrike">
                          <a:solidFill>
                            <a:srgbClr val="FFFFFF"/>
                          </a:solidFill>
                          <a:latin typeface="Proxima Nova"/>
                          <a:ea typeface="Proxima Nova"/>
                          <a:cs typeface="Proxima Nova"/>
                          <a:sym typeface="Proxima Nova"/>
                        </a:rPr>
                        <a:t>PLATFORM</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AUDIENCE BASE</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ENGAGEMENT</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46850">
                <a:tc>
                  <a:txBody>
                    <a:bodyPr/>
                    <a:lstStyle/>
                    <a:p>
                      <a:pPr indent="0" lvl="0" marL="0" marR="0" rtl="0" algn="ctr">
                        <a:lnSpc>
                          <a:spcPct val="100000"/>
                        </a:lnSpc>
                        <a:spcBef>
                          <a:spcPts val="0"/>
                        </a:spcBef>
                        <a:spcAft>
                          <a:spcPts val="0"/>
                        </a:spcAft>
                        <a:buClr>
                          <a:schemeClr val="dk1"/>
                        </a:buClr>
                        <a:buSzPts val="800"/>
                        <a:buFont typeface="Montserrat"/>
                        <a:buNone/>
                      </a:pPr>
                      <a:r>
                        <a:rPr b="1" lang="de" sz="800" u="sng" cap="none" strike="noStrike">
                          <a:solidFill>
                            <a:schemeClr val="hlink"/>
                          </a:solidFill>
                          <a:latin typeface="Proxima Nova"/>
                          <a:ea typeface="Proxima Nova"/>
                          <a:cs typeface="Proxima Nova"/>
                          <a:sym typeface="Proxima Nova"/>
                          <a:hlinkClick r:id="rId3"/>
                        </a:rPr>
                        <a:t>FB</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1,035,000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9,500</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46850">
                <a:tc>
                  <a:txBody>
                    <a:bodyPr/>
                    <a:lstStyle/>
                    <a:p>
                      <a:pPr indent="0" lvl="0" marL="0" marR="0" rtl="0" algn="ctr">
                        <a:lnSpc>
                          <a:spcPct val="100000"/>
                        </a:lnSpc>
                        <a:spcBef>
                          <a:spcPts val="0"/>
                        </a:spcBef>
                        <a:spcAft>
                          <a:spcPts val="0"/>
                        </a:spcAft>
                        <a:buNone/>
                      </a:pPr>
                      <a:r>
                        <a:rPr b="1" lang="de" sz="800" u="sng">
                          <a:solidFill>
                            <a:schemeClr val="hlink"/>
                          </a:solidFill>
                          <a:latin typeface="Proxima Nova"/>
                          <a:ea typeface="Proxima Nova"/>
                          <a:cs typeface="Proxima Nova"/>
                          <a:sym typeface="Proxima Nova"/>
                          <a:hlinkClick r:id="rId4"/>
                        </a:rPr>
                        <a:t>Tiktok </a:t>
                      </a:r>
                      <a:endParaRPr b="1" sz="800" cap="none" strike="noStrike">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2,400,000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600,000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1027" name="Google Shape;1027;p56"/>
          <p:cNvSpPr/>
          <p:nvPr/>
        </p:nvSpPr>
        <p:spPr>
          <a:xfrm>
            <a:off x="3332375" y="564548"/>
            <a:ext cx="5585400" cy="600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de" sz="1200">
                <a:solidFill>
                  <a:srgbClr val="FFFFFF"/>
                </a:solidFill>
                <a:latin typeface="Proxima Nova"/>
                <a:ea typeface="Proxima Nova"/>
                <a:cs typeface="Proxima Nova"/>
                <a:sym typeface="Proxima Nova"/>
              </a:rPr>
              <a:t>“Hot Vlogger với nhiều video trải nghiệm du lịch - ăn uống thú vị và những clip khôi hài về vấn đề xã hội” </a:t>
            </a:r>
            <a:endParaRPr b="1" sz="1200">
              <a:solidFill>
                <a:srgbClr val="FFFFFF"/>
              </a:solidFill>
              <a:latin typeface="Proxima Nova"/>
              <a:ea typeface="Proxima Nova"/>
              <a:cs typeface="Proxima Nova"/>
              <a:sym typeface="Proxima Nova"/>
            </a:endParaRPr>
          </a:p>
        </p:txBody>
      </p:sp>
      <p:sp>
        <p:nvSpPr>
          <p:cNvPr id="1028" name="Google Shape;1028;p56"/>
          <p:cNvSpPr/>
          <p:nvPr/>
        </p:nvSpPr>
        <p:spPr>
          <a:xfrm>
            <a:off x="0" y="1"/>
            <a:ext cx="3111600" cy="900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de" sz="1400">
                <a:solidFill>
                  <a:schemeClr val="dk1"/>
                </a:solidFill>
                <a:latin typeface="Proxima Nova"/>
                <a:ea typeface="Proxima Nova"/>
                <a:cs typeface="Proxima Nova"/>
                <a:sym typeface="Proxima Nova"/>
              </a:rPr>
              <a:t>ENTERTAINMENT</a:t>
            </a:r>
            <a:endParaRPr b="1" sz="14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rPr b="1" lang="de" sz="1700">
                <a:solidFill>
                  <a:schemeClr val="dk1"/>
                </a:solidFill>
                <a:latin typeface="Proxima Nova"/>
                <a:ea typeface="Proxima Nova"/>
                <a:cs typeface="Proxima Nova"/>
                <a:sym typeface="Proxima Nova"/>
              </a:rPr>
              <a:t>Huỳnh Phụng</a:t>
            </a:r>
            <a:r>
              <a:rPr b="1" lang="de" sz="2300">
                <a:solidFill>
                  <a:schemeClr val="dk1"/>
                </a:solidFill>
                <a:latin typeface="Proxima Nova"/>
                <a:ea typeface="Proxima Nova"/>
                <a:cs typeface="Proxima Nova"/>
                <a:sym typeface="Proxima Nova"/>
              </a:rPr>
              <a:t>| </a:t>
            </a:r>
            <a:r>
              <a:rPr b="1" lang="de" sz="2100">
                <a:solidFill>
                  <a:schemeClr val="dk1"/>
                </a:solidFill>
                <a:latin typeface="Proxima Nova"/>
                <a:ea typeface="Proxima Nova"/>
                <a:cs typeface="Proxima Nova"/>
                <a:sym typeface="Proxima Nova"/>
              </a:rPr>
              <a:t>24</a:t>
            </a:r>
            <a:endParaRPr b="1" sz="700">
              <a:latin typeface="Proxima Nova"/>
              <a:ea typeface="Proxima Nova"/>
              <a:cs typeface="Proxima Nova"/>
              <a:sym typeface="Proxima Nova"/>
            </a:endParaRPr>
          </a:p>
          <a:p>
            <a:pPr indent="0" lvl="0" marL="0" marR="0" rtl="0" algn="l">
              <a:spcBef>
                <a:spcPts val="0"/>
              </a:spcBef>
              <a:spcAft>
                <a:spcPts val="0"/>
              </a:spcAft>
              <a:buNone/>
            </a:pPr>
            <a:r>
              <a:t/>
            </a:r>
            <a:endParaRPr b="1" sz="1100">
              <a:latin typeface="Proxima Nova"/>
              <a:ea typeface="Proxima Nova"/>
              <a:cs typeface="Proxima Nova"/>
              <a:sym typeface="Proxima Nova"/>
            </a:endParaRPr>
          </a:p>
        </p:txBody>
      </p:sp>
      <p:sp>
        <p:nvSpPr>
          <p:cNvPr id="1029" name="Google Shape;1029;p56"/>
          <p:cNvSpPr/>
          <p:nvPr/>
        </p:nvSpPr>
        <p:spPr>
          <a:xfrm>
            <a:off x="0" y="4243254"/>
            <a:ext cx="3111600" cy="900300"/>
          </a:xfrm>
          <a:prstGeom prst="rect">
            <a:avLst/>
          </a:prstGeom>
          <a:solidFill>
            <a:srgbClr val="980000"/>
          </a:solidFill>
          <a:ln>
            <a:noFill/>
          </a:ln>
        </p:spPr>
        <p:txBody>
          <a:bodyPr anchorCtr="0" anchor="ctr" bIns="34275" lIns="68575" spcFirstLastPara="1" rIns="68575" wrap="square" tIns="34275">
            <a:noAutofit/>
          </a:bodyPr>
          <a:lstStyle/>
          <a:p>
            <a:pPr indent="-279400" lvl="0" marL="457200" rtl="0" algn="l">
              <a:lnSpc>
                <a:spcPct val="114000"/>
              </a:lnSpc>
              <a:spcBef>
                <a:spcPts val="0"/>
              </a:spcBef>
              <a:spcAft>
                <a:spcPts val="0"/>
              </a:spcAft>
              <a:buClr>
                <a:schemeClr val="dk1"/>
              </a:buClr>
              <a:buSzPts val="800"/>
              <a:buFont typeface="Montserrat"/>
              <a:buChar char="-"/>
            </a:pPr>
            <a:r>
              <a:t/>
            </a:r>
            <a:endParaRPr sz="800">
              <a:solidFill>
                <a:schemeClr val="dk1"/>
              </a:solidFill>
              <a:latin typeface="Montserrat"/>
              <a:ea typeface="Montserrat"/>
              <a:cs typeface="Montserrat"/>
              <a:sym typeface="Montserrat"/>
            </a:endParaRPr>
          </a:p>
        </p:txBody>
      </p:sp>
      <p:pic>
        <p:nvPicPr>
          <p:cNvPr id="1030" name="Google Shape;1030;p56"/>
          <p:cNvPicPr preferRelativeResize="0"/>
          <p:nvPr/>
        </p:nvPicPr>
        <p:blipFill rotWithShape="1">
          <a:blip r:embed="rId5">
            <a:alphaModFix/>
          </a:blip>
          <a:srcRect b="0" l="0" r="-7100" t="0"/>
          <a:stretch/>
        </p:blipFill>
        <p:spPr>
          <a:xfrm>
            <a:off x="0" y="900300"/>
            <a:ext cx="3332375" cy="3332404"/>
          </a:xfrm>
          <a:prstGeom prst="rect">
            <a:avLst/>
          </a:prstGeom>
          <a:noFill/>
          <a:ln>
            <a:noFill/>
          </a:ln>
        </p:spPr>
      </p:pic>
      <p:pic>
        <p:nvPicPr>
          <p:cNvPr id="1031" name="Google Shape;1031;p56"/>
          <p:cNvPicPr preferRelativeResize="0"/>
          <p:nvPr/>
        </p:nvPicPr>
        <p:blipFill>
          <a:blip r:embed="rId6">
            <a:alphaModFix/>
          </a:blip>
          <a:stretch>
            <a:fillRect/>
          </a:stretch>
        </p:blipFill>
        <p:spPr>
          <a:xfrm>
            <a:off x="3497000" y="2097500"/>
            <a:ext cx="5350124" cy="1004000"/>
          </a:xfrm>
          <a:prstGeom prst="rect">
            <a:avLst/>
          </a:prstGeom>
          <a:noFill/>
          <a:ln>
            <a:noFill/>
          </a:ln>
        </p:spPr>
      </p:pic>
      <p:pic>
        <p:nvPicPr>
          <p:cNvPr id="1032" name="Google Shape;1032;p56"/>
          <p:cNvPicPr preferRelativeResize="0"/>
          <p:nvPr/>
        </p:nvPicPr>
        <p:blipFill>
          <a:blip r:embed="rId7">
            <a:alphaModFix/>
          </a:blip>
          <a:stretch>
            <a:fillRect/>
          </a:stretch>
        </p:blipFill>
        <p:spPr>
          <a:xfrm>
            <a:off x="3403325" y="3218625"/>
            <a:ext cx="1312862" cy="1750474"/>
          </a:xfrm>
          <a:prstGeom prst="rect">
            <a:avLst/>
          </a:prstGeom>
          <a:noFill/>
          <a:ln>
            <a:noFill/>
          </a:ln>
        </p:spPr>
      </p:pic>
      <p:pic>
        <p:nvPicPr>
          <p:cNvPr id="1033" name="Google Shape;1033;p56"/>
          <p:cNvPicPr preferRelativeResize="0"/>
          <p:nvPr/>
        </p:nvPicPr>
        <p:blipFill>
          <a:blip r:embed="rId8">
            <a:alphaModFix/>
          </a:blip>
          <a:stretch>
            <a:fillRect/>
          </a:stretch>
        </p:blipFill>
        <p:spPr>
          <a:xfrm>
            <a:off x="7693399" y="3245325"/>
            <a:ext cx="1179683" cy="1723775"/>
          </a:xfrm>
          <a:prstGeom prst="rect">
            <a:avLst/>
          </a:prstGeom>
          <a:noFill/>
          <a:ln>
            <a:noFill/>
          </a:ln>
        </p:spPr>
      </p:pic>
      <p:pic>
        <p:nvPicPr>
          <p:cNvPr id="1034" name="Google Shape;1034;p56"/>
          <p:cNvPicPr preferRelativeResize="0"/>
          <p:nvPr/>
        </p:nvPicPr>
        <p:blipFill>
          <a:blip r:embed="rId9">
            <a:alphaModFix/>
          </a:blip>
          <a:stretch>
            <a:fillRect/>
          </a:stretch>
        </p:blipFill>
        <p:spPr>
          <a:xfrm>
            <a:off x="6268950" y="3245337"/>
            <a:ext cx="1296150" cy="1723764"/>
          </a:xfrm>
          <a:prstGeom prst="rect">
            <a:avLst/>
          </a:prstGeom>
          <a:noFill/>
          <a:ln>
            <a:noFill/>
          </a:ln>
        </p:spPr>
      </p:pic>
      <p:pic>
        <p:nvPicPr>
          <p:cNvPr id="1035" name="Google Shape;1035;p56"/>
          <p:cNvPicPr preferRelativeResize="0"/>
          <p:nvPr/>
        </p:nvPicPr>
        <p:blipFill>
          <a:blip r:embed="rId10">
            <a:alphaModFix/>
          </a:blip>
          <a:stretch>
            <a:fillRect/>
          </a:stretch>
        </p:blipFill>
        <p:spPr>
          <a:xfrm>
            <a:off x="4844500" y="3218625"/>
            <a:ext cx="1296159" cy="175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7"/>
          <p:cNvSpPr/>
          <p:nvPr/>
        </p:nvSpPr>
        <p:spPr>
          <a:xfrm>
            <a:off x="3403326" y="498870"/>
            <a:ext cx="5443800" cy="731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500">
              <a:solidFill>
                <a:schemeClr val="dk1"/>
              </a:solidFill>
              <a:latin typeface="Montserrat"/>
              <a:ea typeface="Montserrat"/>
              <a:cs typeface="Montserrat"/>
              <a:sym typeface="Montserrat"/>
            </a:endParaRPr>
          </a:p>
        </p:txBody>
      </p:sp>
      <p:sp>
        <p:nvSpPr>
          <p:cNvPr id="1042" name="Google Shape;1042;p57"/>
          <p:cNvSpPr/>
          <p:nvPr/>
        </p:nvSpPr>
        <p:spPr>
          <a:xfrm>
            <a:off x="3111414" y="3159104"/>
            <a:ext cx="6032400" cy="19845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14000"/>
              </a:lnSpc>
              <a:spcBef>
                <a:spcPts val="0"/>
              </a:spcBef>
              <a:spcAft>
                <a:spcPts val="0"/>
              </a:spcAft>
              <a:buNone/>
            </a:pPr>
            <a:r>
              <a:t/>
            </a:r>
            <a:endParaRPr sz="1100">
              <a:solidFill>
                <a:schemeClr val="accent4"/>
              </a:solidFill>
              <a:latin typeface="Montserrat Black"/>
              <a:ea typeface="Montserrat Black"/>
              <a:cs typeface="Montserrat Black"/>
              <a:sym typeface="Montserrat Black"/>
            </a:endParaRPr>
          </a:p>
        </p:txBody>
      </p:sp>
      <p:graphicFrame>
        <p:nvGraphicFramePr>
          <p:cNvPr id="1043" name="Google Shape;1043;p57"/>
          <p:cNvGraphicFramePr/>
          <p:nvPr/>
        </p:nvGraphicFramePr>
        <p:xfrm>
          <a:off x="3468690" y="1356954"/>
          <a:ext cx="3000000" cy="3000000"/>
        </p:xfrm>
        <a:graphic>
          <a:graphicData uri="http://schemas.openxmlformats.org/drawingml/2006/table">
            <a:tbl>
              <a:tblPr bandRow="1" firstRow="1">
                <a:noFill/>
                <a:tableStyleId>{20FA1AD3-D2E9-4A00-99F4-6CDB88F2F20E}</a:tableStyleId>
              </a:tblPr>
              <a:tblGrid>
                <a:gridCol w="1640625"/>
                <a:gridCol w="1967700"/>
                <a:gridCol w="1741800"/>
              </a:tblGrid>
              <a:tr h="246850">
                <a:tc>
                  <a:txBody>
                    <a:bodyPr/>
                    <a:lstStyle/>
                    <a:p>
                      <a:pPr indent="0" lvl="0" marL="0" marR="0" rtl="0" algn="ctr">
                        <a:lnSpc>
                          <a:spcPct val="100000"/>
                        </a:lnSpc>
                        <a:spcBef>
                          <a:spcPts val="0"/>
                        </a:spcBef>
                        <a:spcAft>
                          <a:spcPts val="0"/>
                        </a:spcAft>
                        <a:buClr>
                          <a:schemeClr val="accent4"/>
                        </a:buClr>
                        <a:buSzPts val="800"/>
                        <a:buFont typeface="Montserrat"/>
                        <a:buNone/>
                      </a:pPr>
                      <a:r>
                        <a:rPr lang="de" sz="800" u="none" cap="none" strike="noStrike">
                          <a:solidFill>
                            <a:srgbClr val="FFFFFF"/>
                          </a:solidFill>
                          <a:latin typeface="Proxima Nova"/>
                          <a:ea typeface="Proxima Nova"/>
                          <a:cs typeface="Proxima Nova"/>
                          <a:sym typeface="Proxima Nova"/>
                        </a:rPr>
                        <a:t>PLATFORM</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AUDIENCE BASE</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de" sz="800" u="none" cap="none" strike="noStrike">
                          <a:solidFill>
                            <a:srgbClr val="FFFFFF"/>
                          </a:solidFill>
                          <a:latin typeface="Proxima Nova"/>
                          <a:ea typeface="Proxima Nova"/>
                          <a:cs typeface="Proxima Nova"/>
                          <a:sym typeface="Proxima Nova"/>
                        </a:rPr>
                        <a:t>ENGAGEMENT</a:t>
                      </a:r>
                      <a:endParaRPr sz="1100">
                        <a:solidFill>
                          <a:srgbClr val="FFFFFF"/>
                        </a:solidFill>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46850">
                <a:tc>
                  <a:txBody>
                    <a:bodyPr/>
                    <a:lstStyle/>
                    <a:p>
                      <a:pPr indent="0" lvl="0" marL="0" marR="0" rtl="0" algn="ctr">
                        <a:lnSpc>
                          <a:spcPct val="100000"/>
                        </a:lnSpc>
                        <a:spcBef>
                          <a:spcPts val="0"/>
                        </a:spcBef>
                        <a:spcAft>
                          <a:spcPts val="0"/>
                        </a:spcAft>
                        <a:buClr>
                          <a:schemeClr val="dk1"/>
                        </a:buClr>
                        <a:buSzPts val="800"/>
                        <a:buFont typeface="Montserrat"/>
                        <a:buNone/>
                      </a:pPr>
                      <a:r>
                        <a:rPr b="1" lang="de" sz="800" u="sng" cap="none" strike="noStrike">
                          <a:solidFill>
                            <a:schemeClr val="hlink"/>
                          </a:solidFill>
                          <a:latin typeface="Proxima Nova"/>
                          <a:ea typeface="Proxima Nova"/>
                          <a:cs typeface="Proxima Nova"/>
                          <a:sym typeface="Proxima Nova"/>
                          <a:hlinkClick r:id="rId3"/>
                        </a:rPr>
                        <a:t>FB</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325,900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850</a:t>
                      </a:r>
                      <a:endParaRPr b="1" sz="11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46850">
                <a:tc>
                  <a:txBody>
                    <a:bodyPr/>
                    <a:lstStyle/>
                    <a:p>
                      <a:pPr indent="0" lvl="0" marL="0" marR="0" rtl="0" algn="ctr">
                        <a:lnSpc>
                          <a:spcPct val="100000"/>
                        </a:lnSpc>
                        <a:spcBef>
                          <a:spcPts val="0"/>
                        </a:spcBef>
                        <a:spcAft>
                          <a:spcPts val="0"/>
                        </a:spcAft>
                        <a:buNone/>
                      </a:pPr>
                      <a:r>
                        <a:rPr b="1" lang="de" sz="800" u="sng">
                          <a:solidFill>
                            <a:schemeClr val="hlink"/>
                          </a:solidFill>
                          <a:latin typeface="Proxima Nova"/>
                          <a:ea typeface="Proxima Nova"/>
                          <a:cs typeface="Proxima Nova"/>
                          <a:sym typeface="Proxima Nova"/>
                          <a:hlinkClick r:id="rId4"/>
                        </a:rPr>
                        <a:t>YT</a:t>
                      </a:r>
                      <a:endParaRPr b="1" sz="800" cap="none" strike="noStrike">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651,000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de" sz="800">
                          <a:latin typeface="Proxima Nova"/>
                          <a:ea typeface="Proxima Nova"/>
                          <a:cs typeface="Proxima Nova"/>
                          <a:sym typeface="Proxima Nova"/>
                        </a:rPr>
                        <a:t>4,800</a:t>
                      </a:r>
                      <a:endParaRPr b="1" sz="800">
                        <a:latin typeface="Proxima Nova"/>
                        <a:ea typeface="Proxima Nova"/>
                        <a:cs typeface="Proxima Nova"/>
                        <a:sym typeface="Proxima Nova"/>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1044" name="Google Shape;1044;p57"/>
          <p:cNvSpPr/>
          <p:nvPr/>
        </p:nvSpPr>
        <p:spPr>
          <a:xfrm>
            <a:off x="3304075" y="564548"/>
            <a:ext cx="5585400" cy="600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de" sz="1200">
                <a:solidFill>
                  <a:srgbClr val="FFFFFF"/>
                </a:solidFill>
                <a:latin typeface="Proxima Nova"/>
                <a:ea typeface="Proxima Nova"/>
                <a:cs typeface="Proxima Nova"/>
                <a:sym typeface="Proxima Nova"/>
              </a:rPr>
              <a:t>“Hot Vlogger minh chứng điển hình cho châm ngôn “Ai cũng có thể đẹp”</a:t>
            </a:r>
            <a:endParaRPr b="1" sz="1200">
              <a:solidFill>
                <a:srgbClr val="FFFFFF"/>
              </a:solidFill>
              <a:latin typeface="Proxima Nova"/>
              <a:ea typeface="Proxima Nova"/>
              <a:cs typeface="Proxima Nova"/>
              <a:sym typeface="Proxima Nova"/>
            </a:endParaRPr>
          </a:p>
        </p:txBody>
      </p:sp>
      <p:sp>
        <p:nvSpPr>
          <p:cNvPr id="1045" name="Google Shape;1045;p57"/>
          <p:cNvSpPr/>
          <p:nvPr/>
        </p:nvSpPr>
        <p:spPr>
          <a:xfrm>
            <a:off x="0" y="1"/>
            <a:ext cx="3111600" cy="900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de" sz="1400">
                <a:solidFill>
                  <a:schemeClr val="dk1"/>
                </a:solidFill>
                <a:latin typeface="Proxima Nova"/>
                <a:ea typeface="Proxima Nova"/>
                <a:cs typeface="Proxima Nova"/>
                <a:sym typeface="Proxima Nova"/>
              </a:rPr>
              <a:t>ENTERTAINMENT</a:t>
            </a:r>
            <a:endParaRPr b="1" sz="1400">
              <a:solidFill>
                <a:schemeClr val="dk1"/>
              </a:solidFill>
              <a:latin typeface="Proxima Nova"/>
              <a:ea typeface="Proxima Nova"/>
              <a:cs typeface="Proxima Nova"/>
              <a:sym typeface="Proxima Nova"/>
            </a:endParaRPr>
          </a:p>
          <a:p>
            <a:pPr indent="0" lvl="0" marL="0" marR="0" rtl="0" algn="l">
              <a:spcBef>
                <a:spcPts val="0"/>
              </a:spcBef>
              <a:spcAft>
                <a:spcPts val="0"/>
              </a:spcAft>
              <a:buNone/>
            </a:pPr>
            <a:r>
              <a:rPr b="1" lang="de" sz="1700">
                <a:solidFill>
                  <a:schemeClr val="dk1"/>
                </a:solidFill>
                <a:latin typeface="Proxima Nova"/>
                <a:ea typeface="Proxima Nova"/>
                <a:cs typeface="Proxima Nova"/>
                <a:sym typeface="Proxima Nova"/>
              </a:rPr>
              <a:t>Góc của Rư </a:t>
            </a:r>
            <a:r>
              <a:rPr b="1" lang="de" sz="2300">
                <a:solidFill>
                  <a:schemeClr val="dk1"/>
                </a:solidFill>
                <a:latin typeface="Proxima Nova"/>
                <a:ea typeface="Proxima Nova"/>
                <a:cs typeface="Proxima Nova"/>
                <a:sym typeface="Proxima Nova"/>
              </a:rPr>
              <a:t>| </a:t>
            </a:r>
            <a:r>
              <a:rPr b="1" lang="de" sz="2100">
                <a:solidFill>
                  <a:schemeClr val="dk1"/>
                </a:solidFill>
                <a:latin typeface="Proxima Nova"/>
                <a:ea typeface="Proxima Nova"/>
                <a:cs typeface="Proxima Nova"/>
                <a:sym typeface="Proxima Nova"/>
              </a:rPr>
              <a:t>32</a:t>
            </a:r>
            <a:endParaRPr b="1" sz="700">
              <a:latin typeface="Proxima Nova"/>
              <a:ea typeface="Proxima Nova"/>
              <a:cs typeface="Proxima Nova"/>
              <a:sym typeface="Proxima Nova"/>
            </a:endParaRPr>
          </a:p>
          <a:p>
            <a:pPr indent="0" lvl="0" marL="0" marR="0" rtl="0" algn="l">
              <a:spcBef>
                <a:spcPts val="0"/>
              </a:spcBef>
              <a:spcAft>
                <a:spcPts val="0"/>
              </a:spcAft>
              <a:buNone/>
            </a:pPr>
            <a:r>
              <a:t/>
            </a:r>
            <a:endParaRPr b="1" sz="1100">
              <a:latin typeface="Proxima Nova"/>
              <a:ea typeface="Proxima Nova"/>
              <a:cs typeface="Proxima Nova"/>
              <a:sym typeface="Proxima Nova"/>
            </a:endParaRPr>
          </a:p>
        </p:txBody>
      </p:sp>
      <p:sp>
        <p:nvSpPr>
          <p:cNvPr id="1046" name="Google Shape;1046;p57"/>
          <p:cNvSpPr/>
          <p:nvPr/>
        </p:nvSpPr>
        <p:spPr>
          <a:xfrm>
            <a:off x="0" y="4243254"/>
            <a:ext cx="3111600" cy="900300"/>
          </a:xfrm>
          <a:prstGeom prst="rect">
            <a:avLst/>
          </a:prstGeom>
          <a:solidFill>
            <a:srgbClr val="980000"/>
          </a:solidFill>
          <a:ln>
            <a:noFill/>
          </a:ln>
        </p:spPr>
        <p:txBody>
          <a:bodyPr anchorCtr="0" anchor="ctr" bIns="34275" lIns="68575" spcFirstLastPara="1" rIns="68575" wrap="square" tIns="34275">
            <a:noAutofit/>
          </a:bodyPr>
          <a:lstStyle/>
          <a:p>
            <a:pPr indent="-279400" lvl="0" marL="457200" rtl="0" algn="l">
              <a:lnSpc>
                <a:spcPct val="114000"/>
              </a:lnSpc>
              <a:spcBef>
                <a:spcPts val="0"/>
              </a:spcBef>
              <a:spcAft>
                <a:spcPts val="0"/>
              </a:spcAft>
              <a:buClr>
                <a:srgbClr val="FFFFFF"/>
              </a:buClr>
              <a:buSzPts val="800"/>
              <a:buFont typeface="Proxima Nova"/>
              <a:buChar char="-"/>
            </a:pPr>
            <a:r>
              <a:rPr b="1" lang="de" sz="800">
                <a:solidFill>
                  <a:srgbClr val="FFFFFF"/>
                </a:solidFill>
                <a:latin typeface="Proxima Nova"/>
                <a:ea typeface="Proxima Nova"/>
                <a:cs typeface="Proxima Nova"/>
                <a:sym typeface="Proxima Nova"/>
              </a:rPr>
              <a:t>Mẹ của 2 em bé, 5 tháng gần đây cô có những vlogger chi sẻ bí quyết hay cho mẹ bầu và chăm con</a:t>
            </a:r>
            <a:endParaRPr b="1" sz="800">
              <a:solidFill>
                <a:srgbClr val="FFFFFF"/>
              </a:solidFill>
              <a:latin typeface="Proxima Nova"/>
              <a:ea typeface="Proxima Nova"/>
              <a:cs typeface="Proxima Nova"/>
              <a:sym typeface="Proxima Nova"/>
            </a:endParaRPr>
          </a:p>
        </p:txBody>
      </p:sp>
      <p:pic>
        <p:nvPicPr>
          <p:cNvPr id="1047" name="Google Shape;1047;p57"/>
          <p:cNvPicPr preferRelativeResize="0"/>
          <p:nvPr/>
        </p:nvPicPr>
        <p:blipFill rotWithShape="1">
          <a:blip r:embed="rId5">
            <a:alphaModFix/>
          </a:blip>
          <a:srcRect b="0" l="0" r="0" t="13815"/>
          <a:stretch/>
        </p:blipFill>
        <p:spPr>
          <a:xfrm>
            <a:off x="0" y="900300"/>
            <a:ext cx="3111599" cy="3342950"/>
          </a:xfrm>
          <a:prstGeom prst="rect">
            <a:avLst/>
          </a:prstGeom>
          <a:noFill/>
          <a:ln>
            <a:noFill/>
          </a:ln>
        </p:spPr>
      </p:pic>
      <p:pic>
        <p:nvPicPr>
          <p:cNvPr id="1048" name="Google Shape;1048;p57"/>
          <p:cNvPicPr preferRelativeResize="0"/>
          <p:nvPr/>
        </p:nvPicPr>
        <p:blipFill>
          <a:blip r:embed="rId6">
            <a:alphaModFix/>
          </a:blip>
          <a:stretch>
            <a:fillRect/>
          </a:stretch>
        </p:blipFill>
        <p:spPr>
          <a:xfrm>
            <a:off x="3497000" y="2097500"/>
            <a:ext cx="5350126" cy="1004025"/>
          </a:xfrm>
          <a:prstGeom prst="rect">
            <a:avLst/>
          </a:prstGeom>
          <a:noFill/>
          <a:ln>
            <a:noFill/>
          </a:ln>
        </p:spPr>
      </p:pic>
      <p:pic>
        <p:nvPicPr>
          <p:cNvPr id="1049" name="Google Shape;1049;p57"/>
          <p:cNvPicPr preferRelativeResize="0"/>
          <p:nvPr/>
        </p:nvPicPr>
        <p:blipFill>
          <a:blip r:embed="rId7">
            <a:alphaModFix/>
          </a:blip>
          <a:stretch>
            <a:fillRect/>
          </a:stretch>
        </p:blipFill>
        <p:spPr>
          <a:xfrm>
            <a:off x="6310549" y="3315574"/>
            <a:ext cx="992114" cy="1671550"/>
          </a:xfrm>
          <a:prstGeom prst="rect">
            <a:avLst/>
          </a:prstGeom>
          <a:noFill/>
          <a:ln>
            <a:noFill/>
          </a:ln>
        </p:spPr>
      </p:pic>
      <p:pic>
        <p:nvPicPr>
          <p:cNvPr id="1050" name="Google Shape;1050;p57"/>
          <p:cNvPicPr preferRelativeResize="0"/>
          <p:nvPr/>
        </p:nvPicPr>
        <p:blipFill>
          <a:blip r:embed="rId8">
            <a:alphaModFix/>
          </a:blip>
          <a:stretch>
            <a:fillRect/>
          </a:stretch>
        </p:blipFill>
        <p:spPr>
          <a:xfrm>
            <a:off x="7487725" y="3315575"/>
            <a:ext cx="1133943" cy="1671550"/>
          </a:xfrm>
          <a:prstGeom prst="rect">
            <a:avLst/>
          </a:prstGeom>
          <a:noFill/>
          <a:ln>
            <a:noFill/>
          </a:ln>
        </p:spPr>
      </p:pic>
      <p:pic>
        <p:nvPicPr>
          <p:cNvPr id="1051" name="Google Shape;1051;p57"/>
          <p:cNvPicPr preferRelativeResize="0"/>
          <p:nvPr/>
        </p:nvPicPr>
        <p:blipFill>
          <a:blip r:embed="rId9">
            <a:alphaModFix/>
          </a:blip>
          <a:stretch>
            <a:fillRect/>
          </a:stretch>
        </p:blipFill>
        <p:spPr>
          <a:xfrm>
            <a:off x="5100325" y="3315573"/>
            <a:ext cx="1025145" cy="1671550"/>
          </a:xfrm>
          <a:prstGeom prst="rect">
            <a:avLst/>
          </a:prstGeom>
          <a:noFill/>
          <a:ln>
            <a:noFill/>
          </a:ln>
        </p:spPr>
      </p:pic>
      <p:pic>
        <p:nvPicPr>
          <p:cNvPr id="1052" name="Google Shape;1052;p57"/>
          <p:cNvPicPr preferRelativeResize="0"/>
          <p:nvPr/>
        </p:nvPicPr>
        <p:blipFill>
          <a:blip r:embed="rId10">
            <a:alphaModFix/>
          </a:blip>
          <a:stretch>
            <a:fillRect/>
          </a:stretch>
        </p:blipFill>
        <p:spPr>
          <a:xfrm>
            <a:off x="3497000" y="3315587"/>
            <a:ext cx="1418250" cy="16715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8"/>
          <p:cNvSpPr txBox="1"/>
          <p:nvPr>
            <p:ph type="title"/>
          </p:nvPr>
        </p:nvSpPr>
        <p:spPr>
          <a:xfrm>
            <a:off x="896350" y="2315350"/>
            <a:ext cx="7080000" cy="19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de" sz="4800">
                <a:solidFill>
                  <a:srgbClr val="980000"/>
                </a:solidFill>
                <a:latin typeface="Proxima Nova Extrabold"/>
                <a:ea typeface="Proxima Nova Extrabold"/>
                <a:cs typeface="Proxima Nova Extrabold"/>
                <a:sym typeface="Proxima Nova Extrabold"/>
              </a:rPr>
              <a:t>THỜI GIAN TRIỂN KHAI</a:t>
            </a:r>
            <a:endParaRPr b="0" sz="4800">
              <a:solidFill>
                <a:srgbClr val="980000"/>
              </a:solidFill>
              <a:latin typeface="Proxima Nova Extrabold"/>
              <a:ea typeface="Proxima Nova Extrabold"/>
              <a:cs typeface="Proxima Nova Extrabold"/>
              <a:sym typeface="Proxima Nova Extrabold"/>
            </a:endParaRPr>
          </a:p>
        </p:txBody>
      </p:sp>
      <p:sp>
        <p:nvSpPr>
          <p:cNvPr id="1058" name="Google Shape;1058;p58"/>
          <p:cNvSpPr txBox="1"/>
          <p:nvPr>
            <p:ph idx="2" type="title"/>
          </p:nvPr>
        </p:nvSpPr>
        <p:spPr>
          <a:xfrm>
            <a:off x="932375" y="1690150"/>
            <a:ext cx="5247600" cy="93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sz="6000">
                <a:solidFill>
                  <a:srgbClr val="000000"/>
                </a:solidFill>
                <a:latin typeface="Proxima Nova Extrabold"/>
                <a:ea typeface="Proxima Nova Extrabold"/>
                <a:cs typeface="Proxima Nova Extrabold"/>
                <a:sym typeface="Proxima Nova Extrabold"/>
              </a:rPr>
              <a:t>D</a:t>
            </a:r>
            <a:r>
              <a:rPr lang="de" sz="6000">
                <a:solidFill>
                  <a:srgbClr val="000000"/>
                </a:solidFill>
                <a:latin typeface="Proxima Nova Extrabold"/>
                <a:ea typeface="Proxima Nova Extrabold"/>
                <a:cs typeface="Proxima Nova Extrabold"/>
                <a:sym typeface="Proxima Nova Extrabold"/>
              </a:rPr>
              <a:t>.</a:t>
            </a:r>
            <a:endParaRPr sz="6000">
              <a:solidFill>
                <a:srgbClr val="000000"/>
              </a:solidFill>
              <a:latin typeface="Proxima Nova Extrabold"/>
              <a:ea typeface="Proxima Nova Extrabold"/>
              <a:cs typeface="Proxima Nova Extrabold"/>
              <a:sym typeface="Proxima Nova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9"/>
          <p:cNvSpPr/>
          <p:nvPr/>
        </p:nvSpPr>
        <p:spPr>
          <a:xfrm>
            <a:off x="1011200" y="1446094"/>
            <a:ext cx="1770900" cy="496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solidFill>
                  <a:srgbClr val="FFFFFF"/>
                </a:solidFill>
                <a:latin typeface="Proxima Nova"/>
                <a:ea typeface="Proxima Nova"/>
                <a:cs typeface="Proxima Nova"/>
                <a:sym typeface="Proxima Nova"/>
              </a:rPr>
              <a:t>Sản xuất </a:t>
            </a:r>
            <a:endParaRPr b="1"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de" sz="1200">
                <a:solidFill>
                  <a:srgbClr val="FFFFFF"/>
                </a:solidFill>
                <a:latin typeface="Proxima Nova"/>
                <a:ea typeface="Proxima Nova"/>
                <a:cs typeface="Proxima Nova"/>
                <a:sym typeface="Proxima Nova"/>
              </a:rPr>
              <a:t>Nội dung &amp; Thiết kế</a:t>
            </a:r>
            <a:endParaRPr b="1" sz="1200">
              <a:solidFill>
                <a:srgbClr val="FFFFFF"/>
              </a:solidFill>
              <a:latin typeface="Proxima Nova"/>
              <a:ea typeface="Proxima Nova"/>
              <a:cs typeface="Proxima Nova"/>
              <a:sym typeface="Proxima Nova"/>
            </a:endParaRPr>
          </a:p>
        </p:txBody>
      </p:sp>
      <p:sp>
        <p:nvSpPr>
          <p:cNvPr id="1064" name="Google Shape;1064;p59"/>
          <p:cNvSpPr/>
          <p:nvPr/>
        </p:nvSpPr>
        <p:spPr>
          <a:xfrm>
            <a:off x="1011200" y="2078557"/>
            <a:ext cx="1770900" cy="422100"/>
          </a:xfrm>
          <a:prstGeom prst="rect">
            <a:avLst/>
          </a:prstGeom>
          <a:solidFill>
            <a:srgbClr val="D5B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Tháng 12</a:t>
            </a:r>
            <a:endParaRPr b="1" sz="10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Tuần </a:t>
            </a:r>
            <a:r>
              <a:rPr b="1" lang="de" sz="1000">
                <a:latin typeface="Proxima Nova"/>
                <a:ea typeface="Proxima Nova"/>
                <a:cs typeface="Proxima Nova"/>
                <a:sym typeface="Proxima Nova"/>
              </a:rPr>
              <a:t>4</a:t>
            </a:r>
            <a:r>
              <a:rPr b="1" lang="de" sz="1000">
                <a:solidFill>
                  <a:srgbClr val="000000"/>
                </a:solidFill>
                <a:latin typeface="Proxima Nova"/>
                <a:ea typeface="Proxima Nova"/>
                <a:cs typeface="Proxima Nova"/>
                <a:sym typeface="Proxima Nova"/>
              </a:rPr>
              <a:t>-</a:t>
            </a:r>
            <a:r>
              <a:rPr b="1" lang="de" sz="1000">
                <a:latin typeface="Proxima Nova"/>
                <a:ea typeface="Proxima Nova"/>
                <a:cs typeface="Proxima Nova"/>
                <a:sym typeface="Proxima Nova"/>
              </a:rPr>
              <a:t>5</a:t>
            </a:r>
            <a:endParaRPr b="1" sz="1000">
              <a:solidFill>
                <a:srgbClr val="000000"/>
              </a:solidFill>
              <a:latin typeface="Proxima Nova"/>
              <a:ea typeface="Proxima Nova"/>
              <a:cs typeface="Proxima Nova"/>
              <a:sym typeface="Proxima Nova"/>
            </a:endParaRPr>
          </a:p>
        </p:txBody>
      </p:sp>
      <p:sp>
        <p:nvSpPr>
          <p:cNvPr id="1065" name="Google Shape;1065;p59"/>
          <p:cNvSpPr/>
          <p:nvPr/>
        </p:nvSpPr>
        <p:spPr>
          <a:xfrm>
            <a:off x="3066800" y="2100450"/>
            <a:ext cx="1216800" cy="400200"/>
          </a:xfrm>
          <a:prstGeom prst="rect">
            <a:avLst/>
          </a:prstGeom>
          <a:solidFill>
            <a:srgbClr val="D5B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Tháng 1</a:t>
            </a:r>
            <a:r>
              <a:rPr b="1" lang="de" sz="1000">
                <a:latin typeface="Proxima Nova"/>
                <a:ea typeface="Proxima Nova"/>
                <a:cs typeface="Proxima Nova"/>
                <a:sym typeface="Proxima Nova"/>
              </a:rPr>
              <a:t>/2022</a:t>
            </a:r>
            <a:endParaRPr b="1" sz="10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b="1" lang="de" sz="1000">
                <a:latin typeface="Proxima Nova"/>
                <a:ea typeface="Proxima Nova"/>
                <a:cs typeface="Proxima Nova"/>
                <a:sym typeface="Proxima Nova"/>
              </a:rPr>
              <a:t>T</a:t>
            </a:r>
            <a:r>
              <a:rPr b="1" lang="de" sz="1000">
                <a:solidFill>
                  <a:srgbClr val="000000"/>
                </a:solidFill>
                <a:latin typeface="Proxima Nova"/>
                <a:ea typeface="Proxima Nova"/>
                <a:cs typeface="Proxima Nova"/>
                <a:sym typeface="Proxima Nova"/>
              </a:rPr>
              <a:t>uần 1</a:t>
            </a:r>
            <a:endParaRPr sz="900">
              <a:solidFill>
                <a:srgbClr val="000000"/>
              </a:solidFill>
              <a:latin typeface="Proxima Nova"/>
              <a:ea typeface="Proxima Nova"/>
              <a:cs typeface="Proxima Nova"/>
              <a:sym typeface="Proxima Nova"/>
            </a:endParaRPr>
          </a:p>
        </p:txBody>
      </p:sp>
      <p:sp>
        <p:nvSpPr>
          <p:cNvPr id="1066" name="Google Shape;1066;p59"/>
          <p:cNvSpPr/>
          <p:nvPr/>
        </p:nvSpPr>
        <p:spPr>
          <a:xfrm>
            <a:off x="4405173" y="2101200"/>
            <a:ext cx="1216800" cy="400200"/>
          </a:xfrm>
          <a:prstGeom prst="rect">
            <a:avLst/>
          </a:prstGeom>
          <a:solidFill>
            <a:srgbClr val="D5B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Tháng 1</a:t>
            </a:r>
            <a:r>
              <a:rPr b="1" lang="de" sz="1000">
                <a:latin typeface="Proxima Nova"/>
                <a:ea typeface="Proxima Nova"/>
                <a:cs typeface="Proxima Nova"/>
                <a:sym typeface="Proxima Nova"/>
              </a:rPr>
              <a:t>/2022</a:t>
            </a:r>
            <a:endParaRPr b="1" sz="1000">
              <a:latin typeface="Proxima Nova"/>
              <a:ea typeface="Proxima Nova"/>
              <a:cs typeface="Proxima Nova"/>
              <a:sym typeface="Proxima Nova"/>
            </a:endParaRPr>
          </a:p>
          <a:p>
            <a:pPr indent="0" lvl="0" marL="0" rtl="0" algn="ctr">
              <a:spcBef>
                <a:spcPts val="0"/>
              </a:spcBef>
              <a:spcAft>
                <a:spcPts val="0"/>
              </a:spcAft>
              <a:buNone/>
            </a:pPr>
            <a:r>
              <a:rPr b="1" lang="de" sz="1000">
                <a:latin typeface="Proxima Nova"/>
                <a:ea typeface="Proxima Nova"/>
                <a:cs typeface="Proxima Nova"/>
                <a:sym typeface="Proxima Nova"/>
              </a:rPr>
              <a:t>T</a:t>
            </a:r>
            <a:r>
              <a:rPr b="1" lang="de" sz="1000">
                <a:solidFill>
                  <a:srgbClr val="000000"/>
                </a:solidFill>
                <a:latin typeface="Proxima Nova"/>
                <a:ea typeface="Proxima Nova"/>
                <a:cs typeface="Proxima Nova"/>
                <a:sym typeface="Proxima Nova"/>
              </a:rPr>
              <a:t>uần 2</a:t>
            </a:r>
            <a:endParaRPr b="1" sz="1100">
              <a:solidFill>
                <a:srgbClr val="000000"/>
              </a:solidFill>
              <a:latin typeface="Proxima Nova"/>
              <a:ea typeface="Proxima Nova"/>
              <a:cs typeface="Proxima Nova"/>
              <a:sym typeface="Proxima Nova"/>
            </a:endParaRPr>
          </a:p>
        </p:txBody>
      </p:sp>
      <p:sp>
        <p:nvSpPr>
          <p:cNvPr id="1067" name="Google Shape;1067;p59"/>
          <p:cNvSpPr/>
          <p:nvPr/>
        </p:nvSpPr>
        <p:spPr>
          <a:xfrm>
            <a:off x="5754148" y="2101200"/>
            <a:ext cx="1216800" cy="400200"/>
          </a:xfrm>
          <a:prstGeom prst="rect">
            <a:avLst/>
          </a:prstGeom>
          <a:solidFill>
            <a:srgbClr val="D5B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Tháng 1</a:t>
            </a:r>
            <a:r>
              <a:rPr b="1" lang="de" sz="1000">
                <a:latin typeface="Proxima Nova"/>
                <a:ea typeface="Proxima Nova"/>
                <a:cs typeface="Proxima Nova"/>
                <a:sym typeface="Proxima Nova"/>
              </a:rPr>
              <a:t>/2022</a:t>
            </a:r>
            <a:endParaRPr b="1" sz="1000">
              <a:latin typeface="Proxima Nova"/>
              <a:ea typeface="Proxima Nova"/>
              <a:cs typeface="Proxima Nova"/>
              <a:sym typeface="Proxima Nova"/>
            </a:endParaRPr>
          </a:p>
          <a:p>
            <a:pPr indent="0" lvl="0" marL="0" rtl="0" algn="ctr">
              <a:spcBef>
                <a:spcPts val="0"/>
              </a:spcBef>
              <a:spcAft>
                <a:spcPts val="0"/>
              </a:spcAft>
              <a:buNone/>
            </a:pPr>
            <a:r>
              <a:rPr b="1" lang="de" sz="1000">
                <a:latin typeface="Proxima Nova"/>
                <a:ea typeface="Proxima Nova"/>
                <a:cs typeface="Proxima Nova"/>
                <a:sym typeface="Proxima Nova"/>
              </a:rPr>
              <a:t>T</a:t>
            </a:r>
            <a:r>
              <a:rPr b="1" lang="de" sz="1000">
                <a:solidFill>
                  <a:srgbClr val="000000"/>
                </a:solidFill>
                <a:latin typeface="Proxima Nova"/>
                <a:ea typeface="Proxima Nova"/>
                <a:cs typeface="Proxima Nova"/>
                <a:sym typeface="Proxima Nova"/>
              </a:rPr>
              <a:t>uần 3</a:t>
            </a:r>
            <a:endParaRPr b="1" sz="1200">
              <a:solidFill>
                <a:srgbClr val="000000"/>
              </a:solidFill>
              <a:latin typeface="Proxima Nova"/>
              <a:ea typeface="Proxima Nova"/>
              <a:cs typeface="Proxima Nova"/>
              <a:sym typeface="Proxima Nova"/>
            </a:endParaRPr>
          </a:p>
        </p:txBody>
      </p:sp>
      <p:sp>
        <p:nvSpPr>
          <p:cNvPr id="1068" name="Google Shape;1068;p59"/>
          <p:cNvSpPr/>
          <p:nvPr/>
        </p:nvSpPr>
        <p:spPr>
          <a:xfrm>
            <a:off x="3066800" y="1276325"/>
            <a:ext cx="5253000" cy="780300"/>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de" sz="1200">
                <a:solidFill>
                  <a:srgbClr val="FFFFFF"/>
                </a:solidFill>
                <a:latin typeface="Proxima Nova"/>
                <a:ea typeface="Proxima Nova"/>
                <a:cs typeface="Proxima Nova"/>
                <a:sym typeface="Proxima Nova"/>
              </a:rPr>
              <a:t>Các hoạt động truyền thông</a:t>
            </a:r>
            <a:endParaRPr b="1" sz="1200">
              <a:solidFill>
                <a:srgbClr val="FFFFFF"/>
              </a:solidFill>
              <a:latin typeface="Proxima Nova"/>
              <a:ea typeface="Proxima Nova"/>
              <a:cs typeface="Proxima Nova"/>
              <a:sym typeface="Proxima Nova"/>
            </a:endParaRPr>
          </a:p>
        </p:txBody>
      </p:sp>
      <p:sp>
        <p:nvSpPr>
          <p:cNvPr id="1069" name="Google Shape;1069;p59"/>
          <p:cNvSpPr/>
          <p:nvPr/>
        </p:nvSpPr>
        <p:spPr>
          <a:xfrm>
            <a:off x="3066800" y="4202700"/>
            <a:ext cx="5253000" cy="7254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de" sz="1200">
                <a:solidFill>
                  <a:srgbClr val="050505"/>
                </a:solidFill>
                <a:latin typeface="Proxima Nova"/>
                <a:ea typeface="Proxima Nova"/>
                <a:cs typeface="Proxima Nova"/>
                <a:sym typeface="Proxima Nova"/>
              </a:rPr>
              <a:t>Chạy quảng cáo FB Ads</a:t>
            </a:r>
            <a:endParaRPr b="1" sz="1200">
              <a:solidFill>
                <a:srgbClr val="050505"/>
              </a:solidFill>
              <a:latin typeface="Proxima Nova"/>
              <a:ea typeface="Proxima Nova"/>
              <a:cs typeface="Proxima Nova"/>
              <a:sym typeface="Proxima Nova"/>
            </a:endParaRPr>
          </a:p>
        </p:txBody>
      </p:sp>
      <p:sp>
        <p:nvSpPr>
          <p:cNvPr id="1070" name="Google Shape;1070;p59"/>
          <p:cNvSpPr txBox="1"/>
          <p:nvPr/>
        </p:nvSpPr>
        <p:spPr>
          <a:xfrm>
            <a:off x="543500" y="380075"/>
            <a:ext cx="9144000" cy="62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 sz="2400">
                <a:solidFill>
                  <a:srgbClr val="4C4345"/>
                </a:solidFill>
                <a:latin typeface="Open Sans ExtraBold"/>
                <a:ea typeface="Open Sans ExtraBold"/>
                <a:cs typeface="Open Sans ExtraBold"/>
                <a:sym typeface="Open Sans ExtraBold"/>
              </a:rPr>
              <a:t>ĐỀ XUẤT THỜI GIAN TRIỂN KHAI</a:t>
            </a:r>
            <a:endParaRPr sz="2400">
              <a:solidFill>
                <a:srgbClr val="4C4345"/>
              </a:solidFill>
              <a:latin typeface="Open Sans ExtraBold"/>
              <a:ea typeface="Open Sans ExtraBold"/>
              <a:cs typeface="Open Sans ExtraBold"/>
              <a:sym typeface="Open Sans ExtraBold"/>
            </a:endParaRPr>
          </a:p>
        </p:txBody>
      </p:sp>
      <p:sp>
        <p:nvSpPr>
          <p:cNvPr id="1071" name="Google Shape;1071;p59"/>
          <p:cNvSpPr txBox="1"/>
          <p:nvPr/>
        </p:nvSpPr>
        <p:spPr>
          <a:xfrm>
            <a:off x="543500" y="866600"/>
            <a:ext cx="5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a:solidFill>
                  <a:srgbClr val="4C4345"/>
                </a:solidFill>
                <a:latin typeface="Open Sans"/>
                <a:ea typeface="Open Sans"/>
                <a:cs typeface="Open Sans"/>
                <a:sym typeface="Open Sans"/>
              </a:rPr>
              <a:t>Timeline: 1/1 đến 31/01/2022 </a:t>
            </a:r>
            <a:endParaRPr b="1">
              <a:solidFill>
                <a:srgbClr val="4C4345"/>
              </a:solidFill>
              <a:highlight>
                <a:srgbClr val="FFFF00"/>
              </a:highlight>
              <a:latin typeface="Open Sans"/>
              <a:ea typeface="Open Sans"/>
              <a:cs typeface="Open Sans"/>
              <a:sym typeface="Open Sans"/>
            </a:endParaRPr>
          </a:p>
        </p:txBody>
      </p:sp>
      <p:sp>
        <p:nvSpPr>
          <p:cNvPr id="1072" name="Google Shape;1072;p59"/>
          <p:cNvSpPr/>
          <p:nvPr/>
        </p:nvSpPr>
        <p:spPr>
          <a:xfrm>
            <a:off x="3066788" y="255360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Try Free phase 1 &amp; 2</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Bộ sản phẩm chăm sóc vùng kín</a:t>
            </a:r>
            <a:endParaRPr b="1" sz="800">
              <a:solidFill>
                <a:srgbClr val="FFFFFF"/>
              </a:solidFill>
              <a:latin typeface="Proxima Nova"/>
              <a:ea typeface="Proxima Nova"/>
              <a:cs typeface="Proxima Nova"/>
              <a:sym typeface="Proxima Nova"/>
            </a:endParaRPr>
          </a:p>
        </p:txBody>
      </p:sp>
      <p:sp>
        <p:nvSpPr>
          <p:cNvPr id="1073" name="Google Shape;1073;p59"/>
          <p:cNvSpPr/>
          <p:nvPr/>
        </p:nvSpPr>
        <p:spPr>
          <a:xfrm>
            <a:off x="3066788" y="2967125"/>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Try Free phase 1 &amp; 2</a:t>
            </a:r>
            <a:endParaRPr sz="900">
              <a:solidFill>
                <a:srgbClr val="023831"/>
              </a:solidFill>
              <a:latin typeface="Proxima Nova"/>
              <a:ea typeface="Proxima Nova"/>
              <a:cs typeface="Proxima Nova"/>
              <a:sym typeface="Proxima Nova"/>
            </a:endParaRPr>
          </a:p>
          <a:p>
            <a:pPr indent="0" lvl="0" marL="72000" rtl="0" algn="ctr">
              <a:spcBef>
                <a:spcPts val="0"/>
              </a:spcBef>
              <a:spcAft>
                <a:spcPts val="0"/>
              </a:spcAft>
              <a:buNone/>
            </a:pPr>
            <a:r>
              <a:rPr b="1" lang="de" sz="700">
                <a:solidFill>
                  <a:srgbClr val="023831"/>
                </a:solidFill>
                <a:latin typeface="Proxima Nova"/>
                <a:ea typeface="Proxima Nova"/>
                <a:cs typeface="Proxima Nova"/>
                <a:sym typeface="Proxima Nova"/>
              </a:rPr>
              <a:t>Dung dịch rửa vệ sinh vùng kín</a:t>
            </a:r>
            <a:endParaRPr b="1" sz="900">
              <a:solidFill>
                <a:srgbClr val="023831"/>
              </a:solidFill>
              <a:latin typeface="Proxima Nova"/>
              <a:ea typeface="Proxima Nova"/>
              <a:cs typeface="Proxima Nova"/>
              <a:sym typeface="Proxima Nova"/>
            </a:endParaRPr>
          </a:p>
        </p:txBody>
      </p:sp>
      <p:sp>
        <p:nvSpPr>
          <p:cNvPr id="1074" name="Google Shape;1074;p59"/>
          <p:cNvSpPr/>
          <p:nvPr/>
        </p:nvSpPr>
        <p:spPr>
          <a:xfrm>
            <a:off x="4405161" y="256720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900">
                <a:solidFill>
                  <a:srgbClr val="023831"/>
                </a:solidFill>
                <a:latin typeface="Proxima Nova"/>
                <a:ea typeface="Proxima Nova"/>
                <a:cs typeface="Proxima Nova"/>
                <a:sym typeface="Proxima Nova"/>
              </a:rPr>
              <a:t>Try Free phase 1 &amp; 2</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Xịt vệ sinh phụ nữ </a:t>
            </a:r>
            <a:endParaRPr>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75" name="Google Shape;1075;p59"/>
          <p:cNvSpPr/>
          <p:nvPr/>
        </p:nvSpPr>
        <p:spPr>
          <a:xfrm>
            <a:off x="4405161" y="2980725"/>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Try Free phase 1 &amp; 2</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Gel làm trắng hồng </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se khít vùng kín</a:t>
            </a:r>
            <a:endParaRPr b="1" sz="900">
              <a:solidFill>
                <a:srgbClr val="023831"/>
              </a:solidFill>
              <a:latin typeface="Proxima Nova"/>
              <a:ea typeface="Proxima Nova"/>
              <a:cs typeface="Proxima Nova"/>
              <a:sym typeface="Proxima Nova"/>
            </a:endParaRPr>
          </a:p>
        </p:txBody>
      </p:sp>
      <p:sp>
        <p:nvSpPr>
          <p:cNvPr id="1076" name="Google Shape;1076;p59"/>
          <p:cNvSpPr/>
          <p:nvPr/>
        </p:nvSpPr>
        <p:spPr>
          <a:xfrm>
            <a:off x="5754136" y="256720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Try Free phase 1 &amp; 2</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Nước giặt tay </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kháng khuẩn đồ lót</a:t>
            </a:r>
            <a:endParaRPr>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b="1" sz="900">
              <a:solidFill>
                <a:srgbClr val="023831"/>
              </a:solidFill>
              <a:latin typeface="Proxima Nova"/>
              <a:ea typeface="Proxima Nova"/>
              <a:cs typeface="Proxima Nova"/>
              <a:sym typeface="Proxima Nova"/>
            </a:endParaRPr>
          </a:p>
        </p:txBody>
      </p:sp>
      <p:sp>
        <p:nvSpPr>
          <p:cNvPr id="1077" name="Google Shape;1077;p59"/>
          <p:cNvSpPr/>
          <p:nvPr/>
        </p:nvSpPr>
        <p:spPr>
          <a:xfrm>
            <a:off x="3059913" y="3394006"/>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Branding</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Bộ sản phẩm chăm sóc vùng kín </a:t>
            </a:r>
            <a:endParaRPr b="1" sz="8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78" name="Google Shape;1078;p59"/>
          <p:cNvSpPr/>
          <p:nvPr/>
        </p:nvSpPr>
        <p:spPr>
          <a:xfrm>
            <a:off x="4405161" y="3394006"/>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Branding</a:t>
            </a:r>
            <a:endParaRPr sz="900">
              <a:solidFill>
                <a:srgbClr val="023831"/>
              </a:solidFill>
              <a:latin typeface="Proxima Nova"/>
              <a:ea typeface="Proxima Nova"/>
              <a:cs typeface="Proxima Nova"/>
              <a:sym typeface="Proxima Nova"/>
            </a:endParaRPr>
          </a:p>
          <a:p>
            <a:pPr indent="0" lvl="0" marL="72000" rtl="0" algn="ctr">
              <a:spcBef>
                <a:spcPts val="0"/>
              </a:spcBef>
              <a:spcAft>
                <a:spcPts val="0"/>
              </a:spcAft>
              <a:buNone/>
            </a:pPr>
            <a:r>
              <a:rPr b="1" lang="de" sz="700">
                <a:solidFill>
                  <a:srgbClr val="023831"/>
                </a:solidFill>
                <a:latin typeface="Proxima Nova"/>
                <a:ea typeface="Proxima Nova"/>
                <a:cs typeface="Proxima Nova"/>
                <a:sym typeface="Proxima Nova"/>
              </a:rPr>
              <a:t>Dung dịch rửa vệ sinh vùng kín</a:t>
            </a:r>
            <a:endParaRPr b="1" sz="8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79" name="Google Shape;1079;p59"/>
          <p:cNvSpPr/>
          <p:nvPr/>
        </p:nvSpPr>
        <p:spPr>
          <a:xfrm>
            <a:off x="5754136" y="2990606"/>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Branding</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Xịt vệ sinh phụ nữ </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80" name="Google Shape;1080;p59"/>
          <p:cNvSpPr/>
          <p:nvPr/>
        </p:nvSpPr>
        <p:spPr>
          <a:xfrm>
            <a:off x="7114097" y="2565686"/>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Branding</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Gel làm trắng hồng </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se khít vùng kín</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81" name="Google Shape;1081;p59"/>
          <p:cNvSpPr/>
          <p:nvPr/>
        </p:nvSpPr>
        <p:spPr>
          <a:xfrm>
            <a:off x="7103097" y="2990611"/>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Branding</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Nước giặt tay </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de" sz="700">
                <a:solidFill>
                  <a:srgbClr val="023831"/>
                </a:solidFill>
                <a:latin typeface="Proxima Nova"/>
                <a:ea typeface="Proxima Nova"/>
                <a:cs typeface="Proxima Nova"/>
                <a:sym typeface="Proxima Nova"/>
              </a:rPr>
              <a:t>kháng khuẩn đồ lót</a:t>
            </a:r>
            <a:endParaRPr b="1" sz="700">
              <a:solidFill>
                <a:srgbClr val="02383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82" name="Google Shape;1082;p59"/>
          <p:cNvSpPr/>
          <p:nvPr/>
        </p:nvSpPr>
        <p:spPr>
          <a:xfrm>
            <a:off x="4405161" y="3812413"/>
            <a:ext cx="1216800" cy="357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Voucher Shop</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83" name="Google Shape;1083;p59"/>
          <p:cNvSpPr/>
          <p:nvPr/>
        </p:nvSpPr>
        <p:spPr>
          <a:xfrm>
            <a:off x="5767977" y="3402789"/>
            <a:ext cx="1216800" cy="357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de" sz="900">
                <a:solidFill>
                  <a:srgbClr val="023831"/>
                </a:solidFill>
                <a:latin typeface="Proxima Nova"/>
                <a:ea typeface="Proxima Nova"/>
                <a:cs typeface="Proxima Nova"/>
                <a:sym typeface="Proxima Nova"/>
              </a:rPr>
              <a:t>Voucher Shop</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t/>
            </a:r>
            <a:endParaRPr b="1" sz="700">
              <a:solidFill>
                <a:srgbClr val="023831"/>
              </a:solidFill>
              <a:latin typeface="Proxima Nova"/>
              <a:ea typeface="Proxima Nova"/>
              <a:cs typeface="Proxima Nova"/>
              <a:sym typeface="Proxima Nova"/>
            </a:endParaRPr>
          </a:p>
        </p:txBody>
      </p:sp>
      <p:sp>
        <p:nvSpPr>
          <p:cNvPr id="1084" name="Google Shape;1084;p59"/>
          <p:cNvSpPr/>
          <p:nvPr/>
        </p:nvSpPr>
        <p:spPr>
          <a:xfrm>
            <a:off x="7103123" y="2111050"/>
            <a:ext cx="1216800" cy="400200"/>
          </a:xfrm>
          <a:prstGeom prst="rect">
            <a:avLst/>
          </a:prstGeom>
          <a:solidFill>
            <a:srgbClr val="D5B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000000"/>
                </a:solidFill>
                <a:latin typeface="Proxima Nova"/>
                <a:ea typeface="Proxima Nova"/>
                <a:cs typeface="Proxima Nova"/>
                <a:sym typeface="Proxima Nova"/>
              </a:rPr>
              <a:t>Tháng 1</a:t>
            </a:r>
            <a:r>
              <a:rPr b="1" lang="de" sz="1000">
                <a:latin typeface="Proxima Nova"/>
                <a:ea typeface="Proxima Nova"/>
                <a:cs typeface="Proxima Nova"/>
                <a:sym typeface="Proxima Nova"/>
              </a:rPr>
              <a:t>/2022</a:t>
            </a:r>
            <a:endParaRPr b="1" sz="1000">
              <a:latin typeface="Proxima Nova"/>
              <a:ea typeface="Proxima Nova"/>
              <a:cs typeface="Proxima Nova"/>
              <a:sym typeface="Proxima Nova"/>
            </a:endParaRPr>
          </a:p>
          <a:p>
            <a:pPr indent="0" lvl="0" marL="0" rtl="0" algn="ctr">
              <a:spcBef>
                <a:spcPts val="0"/>
              </a:spcBef>
              <a:spcAft>
                <a:spcPts val="0"/>
              </a:spcAft>
              <a:buNone/>
            </a:pPr>
            <a:r>
              <a:rPr b="1" lang="de" sz="1000">
                <a:latin typeface="Proxima Nova"/>
                <a:ea typeface="Proxima Nova"/>
                <a:cs typeface="Proxima Nova"/>
                <a:sym typeface="Proxima Nova"/>
              </a:rPr>
              <a:t>T</a:t>
            </a:r>
            <a:r>
              <a:rPr b="1" lang="de" sz="1000">
                <a:solidFill>
                  <a:srgbClr val="000000"/>
                </a:solidFill>
                <a:latin typeface="Proxima Nova"/>
                <a:ea typeface="Proxima Nova"/>
                <a:cs typeface="Proxima Nova"/>
                <a:sym typeface="Proxima Nova"/>
              </a:rPr>
              <a:t>uần </a:t>
            </a:r>
            <a:r>
              <a:rPr b="1" lang="de" sz="1000">
                <a:latin typeface="Proxima Nova"/>
                <a:ea typeface="Proxima Nova"/>
                <a:cs typeface="Proxima Nova"/>
                <a:sym typeface="Proxima Nova"/>
              </a:rPr>
              <a:t>4</a:t>
            </a:r>
            <a:endParaRPr b="1" sz="1200">
              <a:solidFill>
                <a:srgbClr val="000000"/>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0"/>
          <p:cNvSpPr txBox="1"/>
          <p:nvPr>
            <p:ph type="title"/>
          </p:nvPr>
        </p:nvSpPr>
        <p:spPr>
          <a:xfrm>
            <a:off x="1410225" y="1366725"/>
            <a:ext cx="6323700" cy="26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6000">
                <a:latin typeface="Proxima Nova Extrabold"/>
                <a:ea typeface="Proxima Nova Extrabold"/>
                <a:cs typeface="Proxima Nova Extrabold"/>
                <a:sym typeface="Proxima Nova Extrabold"/>
              </a:rPr>
              <a:t>THANK YOU</a:t>
            </a:r>
            <a:endParaRPr sz="6000">
              <a:latin typeface="Proxima Nova Extrabold"/>
              <a:ea typeface="Proxima Nova Extrabold"/>
              <a:cs typeface="Proxima Nova Extrabold"/>
              <a:sym typeface="Proxima Nova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896350" y="2010550"/>
            <a:ext cx="4482900" cy="19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de">
                <a:solidFill>
                  <a:srgbClr val="990000"/>
                </a:solidFill>
                <a:latin typeface="Open Sans ExtraBold"/>
                <a:ea typeface="Open Sans ExtraBold"/>
                <a:cs typeface="Open Sans ExtraBold"/>
                <a:sym typeface="Open Sans ExtraBold"/>
              </a:rPr>
              <a:t>KPI CA</a:t>
            </a:r>
            <a:r>
              <a:rPr b="0" lang="de" sz="4800">
                <a:solidFill>
                  <a:srgbClr val="990000"/>
                </a:solidFill>
                <a:latin typeface="Open Sans ExtraBold"/>
                <a:ea typeface="Open Sans ExtraBold"/>
                <a:cs typeface="Open Sans ExtraBold"/>
                <a:sym typeface="Open Sans ExtraBold"/>
              </a:rPr>
              <a:t>M KẾT</a:t>
            </a:r>
            <a:endParaRPr b="0" sz="4800">
              <a:solidFill>
                <a:srgbClr val="990000"/>
              </a:solidFill>
              <a:latin typeface="Open Sans ExtraBold"/>
              <a:ea typeface="Open Sans ExtraBold"/>
              <a:cs typeface="Open Sans ExtraBold"/>
              <a:sym typeface="Open Sans ExtraBold"/>
            </a:endParaRPr>
          </a:p>
        </p:txBody>
      </p:sp>
      <p:sp>
        <p:nvSpPr>
          <p:cNvPr id="510" name="Google Shape;510;p38"/>
          <p:cNvSpPr txBox="1"/>
          <p:nvPr>
            <p:ph idx="2" type="title"/>
          </p:nvPr>
        </p:nvSpPr>
        <p:spPr>
          <a:xfrm>
            <a:off x="932375" y="1690150"/>
            <a:ext cx="3834900" cy="93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sz="5000">
                <a:solidFill>
                  <a:srgbClr val="990000"/>
                </a:solidFill>
                <a:latin typeface="Open Sans ExtraBold"/>
                <a:ea typeface="Open Sans ExtraBold"/>
                <a:cs typeface="Open Sans ExtraBold"/>
                <a:sym typeface="Open Sans ExtraBold"/>
              </a:rPr>
              <a:t>A.</a:t>
            </a:r>
            <a:endParaRPr sz="5000">
              <a:solidFill>
                <a:srgbClr val="990000"/>
              </a:solidFill>
              <a:latin typeface="Open Sans ExtraBold"/>
              <a:ea typeface="Open Sans ExtraBold"/>
              <a:cs typeface="Open Sans ExtraBold"/>
              <a:sym typeface="Open Sans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Open Sans ExtraBold"/>
                <a:ea typeface="Open Sans ExtraBold"/>
                <a:cs typeface="Open Sans ExtraBold"/>
                <a:sym typeface="Open Sans ExtraBold"/>
              </a:rPr>
              <a:t>MỤC ĐÍCH VÀ MỤC TIÊU</a:t>
            </a:r>
            <a:endParaRPr>
              <a:latin typeface="Open Sans ExtraBold"/>
              <a:ea typeface="Open Sans ExtraBold"/>
              <a:cs typeface="Open Sans ExtraBold"/>
              <a:sym typeface="Open Sans ExtraBold"/>
            </a:endParaRPr>
          </a:p>
        </p:txBody>
      </p:sp>
      <p:sp>
        <p:nvSpPr>
          <p:cNvPr id="516" name="Google Shape;516;p39"/>
          <p:cNvSpPr txBox="1"/>
          <p:nvPr>
            <p:ph idx="4294967295" type="title"/>
          </p:nvPr>
        </p:nvSpPr>
        <p:spPr>
          <a:xfrm>
            <a:off x="4803335" y="1626825"/>
            <a:ext cx="3345300" cy="531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Open Sans"/>
                <a:ea typeface="Open Sans"/>
                <a:cs typeface="Open Sans"/>
                <a:sym typeface="Open Sans"/>
              </a:rPr>
              <a:t>MỤC TIÊU</a:t>
            </a:r>
            <a:endParaRPr b="1" sz="1600">
              <a:solidFill>
                <a:srgbClr val="FFFFFF"/>
              </a:solidFill>
              <a:latin typeface="Open Sans"/>
              <a:ea typeface="Open Sans"/>
              <a:cs typeface="Open Sans"/>
              <a:sym typeface="Open Sans"/>
            </a:endParaRPr>
          </a:p>
        </p:txBody>
      </p:sp>
      <p:sp>
        <p:nvSpPr>
          <p:cNvPr id="517" name="Google Shape;517;p39"/>
          <p:cNvSpPr txBox="1"/>
          <p:nvPr>
            <p:ph idx="4294967295" type="title"/>
          </p:nvPr>
        </p:nvSpPr>
        <p:spPr>
          <a:xfrm>
            <a:off x="4803334" y="2158449"/>
            <a:ext cx="3345300" cy="2357700"/>
          </a:xfrm>
          <a:prstGeom prst="rect">
            <a:avLst/>
          </a:prstGeom>
          <a:solidFill>
            <a:schemeClr val="accent3"/>
          </a:solidFill>
        </p:spPr>
        <p:txBody>
          <a:bodyPr anchorCtr="0" anchor="ctr" bIns="91425" lIns="91425" spcFirstLastPara="1" rIns="91425" wrap="square" tIns="91425">
            <a:noAutofit/>
          </a:bodyPr>
          <a:lstStyle/>
          <a:p>
            <a:pPr indent="-317500" lvl="0" marL="457200" rtl="0" algn="just">
              <a:spcBef>
                <a:spcPts val="0"/>
              </a:spcBef>
              <a:spcAft>
                <a:spcPts val="0"/>
              </a:spcAft>
              <a:buClr>
                <a:srgbClr val="3B251F"/>
              </a:buClr>
              <a:buSzPts val="1400"/>
              <a:buFont typeface="Open Sans Medium"/>
              <a:buChar char="➢"/>
            </a:pPr>
            <a:r>
              <a:rPr lang="de" sz="1400">
                <a:solidFill>
                  <a:srgbClr val="3B251F"/>
                </a:solidFill>
                <a:latin typeface="Open Sans Medium"/>
                <a:ea typeface="Open Sans Medium"/>
                <a:cs typeface="Open Sans Medium"/>
                <a:sym typeface="Open Sans Medium"/>
              </a:rPr>
              <a:t>Xuất hiện trên kênh truyền thông mới có 350.000 khách hàng mục tiêu tiềm năng thường xuyên mua sắm</a:t>
            </a:r>
            <a:endParaRPr sz="1400">
              <a:solidFill>
                <a:srgbClr val="3B251F"/>
              </a:solidFill>
              <a:latin typeface="Open Sans Medium"/>
              <a:ea typeface="Open Sans Medium"/>
              <a:cs typeface="Open Sans Medium"/>
              <a:sym typeface="Open Sans Medium"/>
            </a:endParaRPr>
          </a:p>
          <a:p>
            <a:pPr indent="-317500" lvl="0" marL="457200" rtl="0" algn="just">
              <a:spcBef>
                <a:spcPts val="1000"/>
              </a:spcBef>
              <a:spcAft>
                <a:spcPts val="1000"/>
              </a:spcAft>
              <a:buClr>
                <a:srgbClr val="3B251F"/>
              </a:buClr>
              <a:buSzPts val="1400"/>
              <a:buFont typeface="Open Sans Medium"/>
              <a:buChar char="➢"/>
            </a:pPr>
            <a:r>
              <a:rPr lang="de" sz="1400">
                <a:solidFill>
                  <a:srgbClr val="3B251F"/>
                </a:solidFill>
                <a:latin typeface="Open Sans Medium"/>
                <a:ea typeface="Open Sans Medium"/>
                <a:cs typeface="Open Sans Medium"/>
                <a:sym typeface="Open Sans Medium"/>
              </a:rPr>
              <a:t>Triển khai những chương trình hợp tác marketing, sở hữu cơ hội bán hàng thực tế cho cộng đồng mua sắm tại Club Piaf</a:t>
            </a:r>
            <a:endParaRPr sz="1400">
              <a:solidFill>
                <a:srgbClr val="3B251F"/>
              </a:solidFill>
              <a:latin typeface="Open Sans Medium"/>
              <a:ea typeface="Open Sans Medium"/>
              <a:cs typeface="Open Sans Medium"/>
              <a:sym typeface="Open Sans Medium"/>
            </a:endParaRPr>
          </a:p>
        </p:txBody>
      </p:sp>
      <p:sp>
        <p:nvSpPr>
          <p:cNvPr id="518" name="Google Shape;518;p39"/>
          <p:cNvSpPr txBox="1"/>
          <p:nvPr>
            <p:ph idx="4294967295" type="title"/>
          </p:nvPr>
        </p:nvSpPr>
        <p:spPr>
          <a:xfrm>
            <a:off x="995363" y="1626813"/>
            <a:ext cx="3345600" cy="531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Open Sans"/>
                <a:ea typeface="Open Sans"/>
                <a:cs typeface="Open Sans"/>
                <a:sym typeface="Open Sans"/>
              </a:rPr>
              <a:t>MỤC ĐÍCH</a:t>
            </a:r>
            <a:endParaRPr b="1" sz="1600">
              <a:solidFill>
                <a:srgbClr val="FFFFFF"/>
              </a:solidFill>
              <a:latin typeface="Open Sans"/>
              <a:ea typeface="Open Sans"/>
              <a:cs typeface="Open Sans"/>
              <a:sym typeface="Open Sans"/>
            </a:endParaRPr>
          </a:p>
        </p:txBody>
      </p:sp>
      <p:sp>
        <p:nvSpPr>
          <p:cNvPr id="519" name="Google Shape;519;p39"/>
          <p:cNvSpPr txBox="1"/>
          <p:nvPr>
            <p:ph idx="4294967295" type="title"/>
          </p:nvPr>
        </p:nvSpPr>
        <p:spPr>
          <a:xfrm>
            <a:off x="995500" y="2158426"/>
            <a:ext cx="3345300" cy="2357700"/>
          </a:xfrm>
          <a:prstGeom prst="rect">
            <a:avLst/>
          </a:prstGeom>
          <a:solidFill>
            <a:schemeClr val="accent3"/>
          </a:solidFill>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Font typeface="Open Sans Medium"/>
              <a:buChar char="➢"/>
            </a:pPr>
            <a:r>
              <a:rPr lang="de" sz="1400">
                <a:solidFill>
                  <a:srgbClr val="000000"/>
                </a:solidFill>
                <a:latin typeface="Open Sans Medium"/>
                <a:ea typeface="Open Sans Medium"/>
                <a:cs typeface="Open Sans Medium"/>
                <a:sym typeface="Open Sans Medium"/>
              </a:rPr>
              <a:t>Tăng độ nhận diện thương hiệu </a:t>
            </a:r>
            <a:endParaRPr sz="1400">
              <a:solidFill>
                <a:srgbClr val="000000"/>
              </a:solidFill>
              <a:latin typeface="Open Sans Medium"/>
              <a:ea typeface="Open Sans Medium"/>
              <a:cs typeface="Open Sans Medium"/>
              <a:sym typeface="Open Sans Medium"/>
            </a:endParaRPr>
          </a:p>
          <a:p>
            <a:pPr indent="-317500" lvl="0" marL="457200" rtl="0" algn="just">
              <a:spcBef>
                <a:spcPts val="1000"/>
              </a:spcBef>
              <a:spcAft>
                <a:spcPts val="0"/>
              </a:spcAft>
              <a:buClr>
                <a:srgbClr val="000000"/>
              </a:buClr>
              <a:buSzPts val="1400"/>
              <a:buFont typeface="Open Sans Medium"/>
              <a:buChar char="➢"/>
            </a:pPr>
            <a:r>
              <a:rPr lang="de" sz="1400">
                <a:solidFill>
                  <a:srgbClr val="000000"/>
                </a:solidFill>
                <a:latin typeface="Open Sans Medium"/>
                <a:ea typeface="Open Sans Medium"/>
                <a:cs typeface="Open Sans Medium"/>
                <a:sym typeface="Open Sans Medium"/>
              </a:rPr>
              <a:t>Lan tỏa và truyền tải thông điệp của chiến dịch đang diễn ra của Dr.Douxi đến với khách hàng </a:t>
            </a:r>
            <a:endParaRPr sz="1400">
              <a:solidFill>
                <a:srgbClr val="000000"/>
              </a:solidFill>
              <a:latin typeface="Open Sans Medium"/>
              <a:ea typeface="Open Sans Medium"/>
              <a:cs typeface="Open Sans Medium"/>
              <a:sym typeface="Open Sans Medium"/>
            </a:endParaRPr>
          </a:p>
          <a:p>
            <a:pPr indent="-317500" lvl="0" marL="457200" rtl="0" algn="just">
              <a:spcBef>
                <a:spcPts val="1000"/>
              </a:spcBef>
              <a:spcAft>
                <a:spcPts val="0"/>
              </a:spcAft>
              <a:buClr>
                <a:srgbClr val="000000"/>
              </a:buClr>
              <a:buSzPts val="1400"/>
              <a:buFont typeface="Open Sans Medium"/>
              <a:buChar char="➢"/>
            </a:pPr>
            <a:r>
              <a:rPr lang="de" sz="1400">
                <a:solidFill>
                  <a:srgbClr val="000000"/>
                </a:solidFill>
                <a:latin typeface="Open Sans Medium"/>
                <a:ea typeface="Open Sans Medium"/>
                <a:cs typeface="Open Sans Medium"/>
                <a:sym typeface="Open Sans Medium"/>
              </a:rPr>
              <a:t>Tăng cơ hội tiếp cận đúng nhóm đối tượng khách hàng mục tiêu tiềm năng</a:t>
            </a:r>
            <a:endParaRPr sz="1400">
              <a:solidFill>
                <a:srgbClr val="000000"/>
              </a:solidFill>
              <a:latin typeface="Open Sans Medium"/>
              <a:ea typeface="Open Sans Medium"/>
              <a:cs typeface="Open Sans Medium"/>
              <a:sym typeface="Open Sans Medium"/>
            </a:endParaRPr>
          </a:p>
        </p:txBody>
      </p:sp>
      <p:grpSp>
        <p:nvGrpSpPr>
          <p:cNvPr id="520" name="Google Shape;520;p39"/>
          <p:cNvGrpSpPr/>
          <p:nvPr/>
        </p:nvGrpSpPr>
        <p:grpSpPr>
          <a:xfrm>
            <a:off x="6288919" y="1198833"/>
            <a:ext cx="374152" cy="331959"/>
            <a:chOff x="1282600" y="3224925"/>
            <a:chExt cx="348275" cy="309000"/>
          </a:xfrm>
        </p:grpSpPr>
        <p:sp>
          <p:nvSpPr>
            <p:cNvPr id="521" name="Google Shape;521;p39"/>
            <p:cNvSpPr/>
            <p:nvPr/>
          </p:nvSpPr>
          <p:spPr>
            <a:xfrm>
              <a:off x="1379025" y="3302025"/>
              <a:ext cx="154800" cy="154800"/>
            </a:xfrm>
            <a:custGeom>
              <a:rect b="b" l="l" r="r" t="t"/>
              <a:pathLst>
                <a:path extrusionOk="0" h="6192" w="6192">
                  <a:moveTo>
                    <a:pt x="3096" y="0"/>
                  </a:moveTo>
                  <a:cubicBezTo>
                    <a:pt x="1382" y="0"/>
                    <a:pt x="1" y="1382"/>
                    <a:pt x="1" y="3096"/>
                  </a:cubicBezTo>
                  <a:cubicBezTo>
                    <a:pt x="1" y="3656"/>
                    <a:pt x="155" y="4227"/>
                    <a:pt x="441" y="4703"/>
                  </a:cubicBezTo>
                  <a:cubicBezTo>
                    <a:pt x="482" y="4761"/>
                    <a:pt x="552" y="4801"/>
                    <a:pt x="626" y="4801"/>
                  </a:cubicBezTo>
                  <a:cubicBezTo>
                    <a:pt x="659" y="4801"/>
                    <a:pt x="694" y="4793"/>
                    <a:pt x="727" y="4775"/>
                  </a:cubicBezTo>
                  <a:cubicBezTo>
                    <a:pt x="810" y="4715"/>
                    <a:pt x="858" y="4596"/>
                    <a:pt x="798" y="4489"/>
                  </a:cubicBezTo>
                  <a:cubicBezTo>
                    <a:pt x="548" y="4072"/>
                    <a:pt x="405" y="3584"/>
                    <a:pt x="405" y="3096"/>
                  </a:cubicBezTo>
                  <a:cubicBezTo>
                    <a:pt x="405" y="1608"/>
                    <a:pt x="1620" y="405"/>
                    <a:pt x="3108" y="405"/>
                  </a:cubicBezTo>
                  <a:cubicBezTo>
                    <a:pt x="4596" y="405"/>
                    <a:pt x="5799" y="1608"/>
                    <a:pt x="5799" y="3096"/>
                  </a:cubicBezTo>
                  <a:cubicBezTo>
                    <a:pt x="5799" y="4584"/>
                    <a:pt x="4596" y="5787"/>
                    <a:pt x="3108" y="5787"/>
                  </a:cubicBezTo>
                  <a:cubicBezTo>
                    <a:pt x="2453" y="5787"/>
                    <a:pt x="1822" y="5549"/>
                    <a:pt x="1334" y="5120"/>
                  </a:cubicBezTo>
                  <a:cubicBezTo>
                    <a:pt x="1280" y="5087"/>
                    <a:pt x="1225" y="5072"/>
                    <a:pt x="1175" y="5072"/>
                  </a:cubicBezTo>
                  <a:cubicBezTo>
                    <a:pt x="1116" y="5072"/>
                    <a:pt x="1063" y="5093"/>
                    <a:pt x="1025" y="5132"/>
                  </a:cubicBezTo>
                  <a:cubicBezTo>
                    <a:pt x="953" y="5227"/>
                    <a:pt x="965" y="5346"/>
                    <a:pt x="1037" y="5418"/>
                  </a:cubicBezTo>
                  <a:cubicBezTo>
                    <a:pt x="1608" y="5906"/>
                    <a:pt x="2334" y="6192"/>
                    <a:pt x="3096" y="6192"/>
                  </a:cubicBezTo>
                  <a:cubicBezTo>
                    <a:pt x="4799" y="6192"/>
                    <a:pt x="6192" y="4811"/>
                    <a:pt x="6192" y="3096"/>
                  </a:cubicBezTo>
                  <a:cubicBezTo>
                    <a:pt x="6192" y="1382"/>
                    <a:pt x="4799" y="0"/>
                    <a:pt x="3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1413250" y="3336250"/>
              <a:ext cx="85450" cy="86350"/>
            </a:xfrm>
            <a:custGeom>
              <a:rect b="b" l="l" r="r" t="t"/>
              <a:pathLst>
                <a:path extrusionOk="0" h="3454" w="3418">
                  <a:moveTo>
                    <a:pt x="1573" y="1"/>
                  </a:moveTo>
                  <a:cubicBezTo>
                    <a:pt x="1144" y="24"/>
                    <a:pt x="739" y="239"/>
                    <a:pt x="453" y="548"/>
                  </a:cubicBezTo>
                  <a:cubicBezTo>
                    <a:pt x="156" y="858"/>
                    <a:pt x="1" y="1275"/>
                    <a:pt x="1" y="1727"/>
                  </a:cubicBezTo>
                  <a:cubicBezTo>
                    <a:pt x="1" y="2680"/>
                    <a:pt x="775" y="3453"/>
                    <a:pt x="1727" y="3453"/>
                  </a:cubicBezTo>
                  <a:cubicBezTo>
                    <a:pt x="2513" y="3453"/>
                    <a:pt x="3192" y="2918"/>
                    <a:pt x="3394" y="2156"/>
                  </a:cubicBezTo>
                  <a:cubicBezTo>
                    <a:pt x="3418" y="2049"/>
                    <a:pt x="3347" y="1929"/>
                    <a:pt x="3239" y="1906"/>
                  </a:cubicBezTo>
                  <a:cubicBezTo>
                    <a:pt x="3222" y="1900"/>
                    <a:pt x="3204" y="1897"/>
                    <a:pt x="3187" y="1897"/>
                  </a:cubicBezTo>
                  <a:cubicBezTo>
                    <a:pt x="3096" y="1897"/>
                    <a:pt x="3009" y="1969"/>
                    <a:pt x="2989" y="2049"/>
                  </a:cubicBezTo>
                  <a:cubicBezTo>
                    <a:pt x="2835" y="2632"/>
                    <a:pt x="2323" y="3049"/>
                    <a:pt x="1703" y="3049"/>
                  </a:cubicBezTo>
                  <a:cubicBezTo>
                    <a:pt x="977" y="3049"/>
                    <a:pt x="394" y="2453"/>
                    <a:pt x="394" y="1739"/>
                  </a:cubicBezTo>
                  <a:cubicBezTo>
                    <a:pt x="394" y="1060"/>
                    <a:pt x="930" y="477"/>
                    <a:pt x="1608" y="417"/>
                  </a:cubicBezTo>
                  <a:cubicBezTo>
                    <a:pt x="1727" y="405"/>
                    <a:pt x="1799" y="310"/>
                    <a:pt x="1799" y="191"/>
                  </a:cubicBezTo>
                  <a:cubicBezTo>
                    <a:pt x="1787" y="72"/>
                    <a:pt x="1692" y="1"/>
                    <a:pt x="1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1465050" y="3335075"/>
              <a:ext cx="39625" cy="39600"/>
            </a:xfrm>
            <a:custGeom>
              <a:rect b="b" l="l" r="r" t="t"/>
              <a:pathLst>
                <a:path extrusionOk="0" h="1584" w="1585">
                  <a:moveTo>
                    <a:pt x="798" y="417"/>
                  </a:moveTo>
                  <a:cubicBezTo>
                    <a:pt x="1001" y="417"/>
                    <a:pt x="1167" y="583"/>
                    <a:pt x="1167" y="786"/>
                  </a:cubicBezTo>
                  <a:cubicBezTo>
                    <a:pt x="1167" y="1000"/>
                    <a:pt x="1001" y="1167"/>
                    <a:pt x="798" y="1167"/>
                  </a:cubicBezTo>
                  <a:cubicBezTo>
                    <a:pt x="608" y="1167"/>
                    <a:pt x="429" y="1000"/>
                    <a:pt x="429" y="786"/>
                  </a:cubicBezTo>
                  <a:cubicBezTo>
                    <a:pt x="429" y="583"/>
                    <a:pt x="584" y="417"/>
                    <a:pt x="798" y="417"/>
                  </a:cubicBezTo>
                  <a:close/>
                  <a:moveTo>
                    <a:pt x="798" y="0"/>
                  </a:moveTo>
                  <a:cubicBezTo>
                    <a:pt x="370" y="0"/>
                    <a:pt x="1" y="357"/>
                    <a:pt x="1" y="786"/>
                  </a:cubicBezTo>
                  <a:cubicBezTo>
                    <a:pt x="1" y="1226"/>
                    <a:pt x="358" y="1584"/>
                    <a:pt x="798" y="1584"/>
                  </a:cubicBezTo>
                  <a:cubicBezTo>
                    <a:pt x="1227" y="1584"/>
                    <a:pt x="1584" y="1226"/>
                    <a:pt x="1584" y="786"/>
                  </a:cubicBezTo>
                  <a:cubicBezTo>
                    <a:pt x="1584" y="357"/>
                    <a:pt x="1227" y="0"/>
                    <a:pt x="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1282600" y="3226725"/>
              <a:ext cx="348275" cy="304825"/>
            </a:xfrm>
            <a:custGeom>
              <a:rect b="b" l="l" r="r" t="t"/>
              <a:pathLst>
                <a:path extrusionOk="0" h="12193" w="13931">
                  <a:moveTo>
                    <a:pt x="6929" y="393"/>
                  </a:moveTo>
                  <a:cubicBezTo>
                    <a:pt x="7049" y="393"/>
                    <a:pt x="7144" y="476"/>
                    <a:pt x="7144" y="595"/>
                  </a:cubicBezTo>
                  <a:lnTo>
                    <a:pt x="7144" y="1786"/>
                  </a:lnTo>
                  <a:cubicBezTo>
                    <a:pt x="7144" y="1905"/>
                    <a:pt x="7049" y="2000"/>
                    <a:pt x="6929" y="2000"/>
                  </a:cubicBezTo>
                  <a:cubicBezTo>
                    <a:pt x="6810" y="2000"/>
                    <a:pt x="6727" y="1905"/>
                    <a:pt x="6727" y="1786"/>
                  </a:cubicBezTo>
                  <a:lnTo>
                    <a:pt x="6727" y="595"/>
                  </a:lnTo>
                  <a:cubicBezTo>
                    <a:pt x="6739" y="500"/>
                    <a:pt x="6834" y="393"/>
                    <a:pt x="6929" y="393"/>
                  </a:cubicBezTo>
                  <a:close/>
                  <a:moveTo>
                    <a:pt x="1786" y="5977"/>
                  </a:moveTo>
                  <a:cubicBezTo>
                    <a:pt x="1905" y="5977"/>
                    <a:pt x="1988" y="6060"/>
                    <a:pt x="1988" y="6180"/>
                  </a:cubicBezTo>
                  <a:cubicBezTo>
                    <a:pt x="1988" y="6299"/>
                    <a:pt x="1905" y="6394"/>
                    <a:pt x="1786" y="6394"/>
                  </a:cubicBezTo>
                  <a:lnTo>
                    <a:pt x="595" y="6394"/>
                  </a:lnTo>
                  <a:cubicBezTo>
                    <a:pt x="476" y="6394"/>
                    <a:pt x="381" y="6299"/>
                    <a:pt x="381" y="6180"/>
                  </a:cubicBezTo>
                  <a:cubicBezTo>
                    <a:pt x="381" y="6060"/>
                    <a:pt x="476" y="5977"/>
                    <a:pt x="595" y="5977"/>
                  </a:cubicBezTo>
                  <a:close/>
                  <a:moveTo>
                    <a:pt x="13287" y="5977"/>
                  </a:moveTo>
                  <a:cubicBezTo>
                    <a:pt x="13406" y="5977"/>
                    <a:pt x="13502" y="6060"/>
                    <a:pt x="13502" y="6180"/>
                  </a:cubicBezTo>
                  <a:cubicBezTo>
                    <a:pt x="13502" y="6299"/>
                    <a:pt x="13406" y="6394"/>
                    <a:pt x="13287" y="6394"/>
                  </a:cubicBezTo>
                  <a:lnTo>
                    <a:pt x="12097" y="6394"/>
                  </a:lnTo>
                  <a:cubicBezTo>
                    <a:pt x="11978" y="6394"/>
                    <a:pt x="11894" y="6299"/>
                    <a:pt x="11894" y="6180"/>
                  </a:cubicBezTo>
                  <a:cubicBezTo>
                    <a:pt x="11894" y="6060"/>
                    <a:pt x="11978" y="5977"/>
                    <a:pt x="12097" y="5977"/>
                  </a:cubicBezTo>
                  <a:close/>
                  <a:moveTo>
                    <a:pt x="6929" y="10180"/>
                  </a:moveTo>
                  <a:cubicBezTo>
                    <a:pt x="7049" y="10180"/>
                    <a:pt x="7144" y="10275"/>
                    <a:pt x="7144" y="10394"/>
                  </a:cubicBezTo>
                  <a:lnTo>
                    <a:pt x="7144" y="11585"/>
                  </a:lnTo>
                  <a:cubicBezTo>
                    <a:pt x="7144" y="11704"/>
                    <a:pt x="7049" y="11787"/>
                    <a:pt x="6929" y="11787"/>
                  </a:cubicBezTo>
                  <a:cubicBezTo>
                    <a:pt x="6810" y="11787"/>
                    <a:pt x="6727" y="11704"/>
                    <a:pt x="6727" y="11585"/>
                  </a:cubicBezTo>
                  <a:lnTo>
                    <a:pt x="6727" y="10394"/>
                  </a:lnTo>
                  <a:cubicBezTo>
                    <a:pt x="6727" y="10275"/>
                    <a:pt x="6810" y="10180"/>
                    <a:pt x="6929" y="10180"/>
                  </a:cubicBezTo>
                  <a:close/>
                  <a:moveTo>
                    <a:pt x="6953" y="0"/>
                  </a:moveTo>
                  <a:cubicBezTo>
                    <a:pt x="6620" y="0"/>
                    <a:pt x="6334" y="286"/>
                    <a:pt x="6334" y="619"/>
                  </a:cubicBezTo>
                  <a:lnTo>
                    <a:pt x="6334" y="1179"/>
                  </a:lnTo>
                  <a:cubicBezTo>
                    <a:pt x="5191" y="1357"/>
                    <a:pt x="4012" y="2012"/>
                    <a:pt x="2858" y="3143"/>
                  </a:cubicBezTo>
                  <a:cubicBezTo>
                    <a:pt x="1917" y="4036"/>
                    <a:pt x="1214" y="5025"/>
                    <a:pt x="845" y="5572"/>
                  </a:cubicBezTo>
                  <a:lnTo>
                    <a:pt x="607" y="5572"/>
                  </a:lnTo>
                  <a:cubicBezTo>
                    <a:pt x="262" y="5572"/>
                    <a:pt x="0" y="5858"/>
                    <a:pt x="0" y="6180"/>
                  </a:cubicBezTo>
                  <a:cubicBezTo>
                    <a:pt x="0" y="6513"/>
                    <a:pt x="274" y="6787"/>
                    <a:pt x="607" y="6787"/>
                  </a:cubicBezTo>
                  <a:lnTo>
                    <a:pt x="953" y="6787"/>
                  </a:lnTo>
                  <a:cubicBezTo>
                    <a:pt x="1786" y="8025"/>
                    <a:pt x="3858" y="10656"/>
                    <a:pt x="6358" y="11049"/>
                  </a:cubicBezTo>
                  <a:lnTo>
                    <a:pt x="6358" y="11585"/>
                  </a:lnTo>
                  <a:cubicBezTo>
                    <a:pt x="6358" y="11930"/>
                    <a:pt x="6632" y="12192"/>
                    <a:pt x="6965" y="12192"/>
                  </a:cubicBezTo>
                  <a:cubicBezTo>
                    <a:pt x="7287" y="12192"/>
                    <a:pt x="7572" y="11906"/>
                    <a:pt x="7572" y="11585"/>
                  </a:cubicBezTo>
                  <a:lnTo>
                    <a:pt x="7572" y="11049"/>
                  </a:lnTo>
                  <a:cubicBezTo>
                    <a:pt x="10073" y="10656"/>
                    <a:pt x="12144" y="8025"/>
                    <a:pt x="12978" y="6787"/>
                  </a:cubicBezTo>
                  <a:lnTo>
                    <a:pt x="13323" y="6787"/>
                  </a:lnTo>
                  <a:cubicBezTo>
                    <a:pt x="13657" y="6787"/>
                    <a:pt x="13930" y="6513"/>
                    <a:pt x="13930" y="6180"/>
                  </a:cubicBezTo>
                  <a:cubicBezTo>
                    <a:pt x="13930" y="5858"/>
                    <a:pt x="13633" y="5572"/>
                    <a:pt x="13287" y="5572"/>
                  </a:cubicBezTo>
                  <a:lnTo>
                    <a:pt x="13049" y="5572"/>
                  </a:lnTo>
                  <a:cubicBezTo>
                    <a:pt x="12656" y="4989"/>
                    <a:pt x="11930" y="3989"/>
                    <a:pt x="10966" y="3072"/>
                  </a:cubicBezTo>
                  <a:cubicBezTo>
                    <a:pt x="10920" y="3038"/>
                    <a:pt x="10871" y="3020"/>
                    <a:pt x="10824" y="3020"/>
                  </a:cubicBezTo>
                  <a:cubicBezTo>
                    <a:pt x="10773" y="3020"/>
                    <a:pt x="10723" y="3041"/>
                    <a:pt x="10680" y="3084"/>
                  </a:cubicBezTo>
                  <a:cubicBezTo>
                    <a:pt x="10609" y="3179"/>
                    <a:pt x="10609" y="3298"/>
                    <a:pt x="10704" y="3370"/>
                  </a:cubicBezTo>
                  <a:cubicBezTo>
                    <a:pt x="11513" y="4144"/>
                    <a:pt x="12168" y="4989"/>
                    <a:pt x="12561" y="5572"/>
                  </a:cubicBezTo>
                  <a:lnTo>
                    <a:pt x="12097" y="5572"/>
                  </a:lnTo>
                  <a:cubicBezTo>
                    <a:pt x="11752" y="5572"/>
                    <a:pt x="11490" y="5858"/>
                    <a:pt x="11490" y="6180"/>
                  </a:cubicBezTo>
                  <a:cubicBezTo>
                    <a:pt x="11490" y="6513"/>
                    <a:pt x="11763" y="6787"/>
                    <a:pt x="12097" y="6787"/>
                  </a:cubicBezTo>
                  <a:lnTo>
                    <a:pt x="12454" y="6787"/>
                  </a:lnTo>
                  <a:cubicBezTo>
                    <a:pt x="12049" y="7358"/>
                    <a:pt x="11430" y="8156"/>
                    <a:pt x="10644" y="8906"/>
                  </a:cubicBezTo>
                  <a:cubicBezTo>
                    <a:pt x="9596" y="9882"/>
                    <a:pt x="8561" y="10454"/>
                    <a:pt x="7561" y="10632"/>
                  </a:cubicBezTo>
                  <a:lnTo>
                    <a:pt x="7561" y="10382"/>
                  </a:lnTo>
                  <a:cubicBezTo>
                    <a:pt x="7561" y="10037"/>
                    <a:pt x="7275" y="9763"/>
                    <a:pt x="6941" y="9763"/>
                  </a:cubicBezTo>
                  <a:cubicBezTo>
                    <a:pt x="6620" y="9763"/>
                    <a:pt x="6334" y="10049"/>
                    <a:pt x="6334" y="10382"/>
                  </a:cubicBezTo>
                  <a:lnTo>
                    <a:pt x="6334" y="10632"/>
                  </a:lnTo>
                  <a:cubicBezTo>
                    <a:pt x="5334" y="10466"/>
                    <a:pt x="4298" y="9882"/>
                    <a:pt x="3250" y="8906"/>
                  </a:cubicBezTo>
                  <a:cubicBezTo>
                    <a:pt x="2465" y="8180"/>
                    <a:pt x="1822" y="7358"/>
                    <a:pt x="1441" y="6787"/>
                  </a:cubicBezTo>
                  <a:lnTo>
                    <a:pt x="1798" y="6787"/>
                  </a:lnTo>
                  <a:cubicBezTo>
                    <a:pt x="2143" y="6787"/>
                    <a:pt x="2405" y="6513"/>
                    <a:pt x="2405" y="6180"/>
                  </a:cubicBezTo>
                  <a:cubicBezTo>
                    <a:pt x="2405" y="5858"/>
                    <a:pt x="2131" y="5572"/>
                    <a:pt x="1798" y="5572"/>
                  </a:cubicBezTo>
                  <a:lnTo>
                    <a:pt x="1334" y="5572"/>
                  </a:lnTo>
                  <a:cubicBezTo>
                    <a:pt x="2119" y="4429"/>
                    <a:pt x="4060" y="1989"/>
                    <a:pt x="6334" y="1584"/>
                  </a:cubicBezTo>
                  <a:lnTo>
                    <a:pt x="6334" y="1786"/>
                  </a:lnTo>
                  <a:cubicBezTo>
                    <a:pt x="6334" y="2131"/>
                    <a:pt x="6620" y="2405"/>
                    <a:pt x="6941" y="2405"/>
                  </a:cubicBezTo>
                  <a:cubicBezTo>
                    <a:pt x="7275" y="2405"/>
                    <a:pt x="7561" y="2119"/>
                    <a:pt x="7561" y="1786"/>
                  </a:cubicBezTo>
                  <a:lnTo>
                    <a:pt x="7561" y="1584"/>
                  </a:lnTo>
                  <a:cubicBezTo>
                    <a:pt x="8358" y="1715"/>
                    <a:pt x="9192" y="2131"/>
                    <a:pt x="10049" y="2798"/>
                  </a:cubicBezTo>
                  <a:cubicBezTo>
                    <a:pt x="10085" y="2834"/>
                    <a:pt x="10132" y="2846"/>
                    <a:pt x="10168" y="2846"/>
                  </a:cubicBezTo>
                  <a:cubicBezTo>
                    <a:pt x="10228" y="2846"/>
                    <a:pt x="10287" y="2822"/>
                    <a:pt x="10323" y="2774"/>
                  </a:cubicBezTo>
                  <a:cubicBezTo>
                    <a:pt x="10406" y="2679"/>
                    <a:pt x="10382" y="2548"/>
                    <a:pt x="10299" y="2489"/>
                  </a:cubicBezTo>
                  <a:cubicBezTo>
                    <a:pt x="9370" y="1762"/>
                    <a:pt x="8453" y="1310"/>
                    <a:pt x="7561" y="1179"/>
                  </a:cubicBezTo>
                  <a:lnTo>
                    <a:pt x="7561" y="619"/>
                  </a:lnTo>
                  <a:cubicBezTo>
                    <a:pt x="7561" y="274"/>
                    <a:pt x="7275" y="0"/>
                    <a:pt x="69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1526675" y="3224925"/>
              <a:ext cx="86925" cy="83675"/>
            </a:xfrm>
            <a:custGeom>
              <a:rect b="b" l="l" r="r" t="t"/>
              <a:pathLst>
                <a:path extrusionOk="0" h="3347" w="3477">
                  <a:moveTo>
                    <a:pt x="2584" y="417"/>
                  </a:moveTo>
                  <a:cubicBezTo>
                    <a:pt x="2858" y="417"/>
                    <a:pt x="3084" y="644"/>
                    <a:pt x="3084" y="906"/>
                  </a:cubicBezTo>
                  <a:lnTo>
                    <a:pt x="3084" y="2751"/>
                  </a:lnTo>
                  <a:cubicBezTo>
                    <a:pt x="3084" y="2870"/>
                    <a:pt x="2989" y="2965"/>
                    <a:pt x="2870" y="2965"/>
                  </a:cubicBezTo>
                  <a:cubicBezTo>
                    <a:pt x="2751" y="2965"/>
                    <a:pt x="2667" y="2870"/>
                    <a:pt x="2667" y="2751"/>
                  </a:cubicBezTo>
                  <a:lnTo>
                    <a:pt x="2667" y="1037"/>
                  </a:lnTo>
                  <a:cubicBezTo>
                    <a:pt x="2667" y="929"/>
                    <a:pt x="2572" y="834"/>
                    <a:pt x="2453" y="834"/>
                  </a:cubicBezTo>
                  <a:lnTo>
                    <a:pt x="607" y="834"/>
                  </a:lnTo>
                  <a:cubicBezTo>
                    <a:pt x="488" y="834"/>
                    <a:pt x="405" y="739"/>
                    <a:pt x="405" y="632"/>
                  </a:cubicBezTo>
                  <a:cubicBezTo>
                    <a:pt x="405" y="513"/>
                    <a:pt x="488" y="417"/>
                    <a:pt x="607" y="417"/>
                  </a:cubicBezTo>
                  <a:close/>
                  <a:moveTo>
                    <a:pt x="607" y="1"/>
                  </a:moveTo>
                  <a:cubicBezTo>
                    <a:pt x="262" y="1"/>
                    <a:pt x="0" y="275"/>
                    <a:pt x="0" y="608"/>
                  </a:cubicBezTo>
                  <a:cubicBezTo>
                    <a:pt x="0" y="953"/>
                    <a:pt x="262" y="1239"/>
                    <a:pt x="607" y="1239"/>
                  </a:cubicBezTo>
                  <a:lnTo>
                    <a:pt x="2262" y="1239"/>
                  </a:lnTo>
                  <a:lnTo>
                    <a:pt x="2262" y="2739"/>
                  </a:lnTo>
                  <a:cubicBezTo>
                    <a:pt x="2262" y="3084"/>
                    <a:pt x="2524" y="3346"/>
                    <a:pt x="2870" y="3346"/>
                  </a:cubicBezTo>
                  <a:cubicBezTo>
                    <a:pt x="3215" y="3346"/>
                    <a:pt x="3477" y="3084"/>
                    <a:pt x="3477" y="2739"/>
                  </a:cubicBezTo>
                  <a:lnTo>
                    <a:pt x="3477" y="894"/>
                  </a:lnTo>
                  <a:cubicBezTo>
                    <a:pt x="3477" y="406"/>
                    <a:pt x="3084" y="1"/>
                    <a:pt x="2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1298650" y="3225525"/>
              <a:ext cx="86950" cy="83675"/>
            </a:xfrm>
            <a:custGeom>
              <a:rect b="b" l="l" r="r" t="t"/>
              <a:pathLst>
                <a:path extrusionOk="0" h="3347" w="3478">
                  <a:moveTo>
                    <a:pt x="2870" y="393"/>
                  </a:moveTo>
                  <a:cubicBezTo>
                    <a:pt x="2989" y="393"/>
                    <a:pt x="3073" y="489"/>
                    <a:pt x="3073" y="608"/>
                  </a:cubicBezTo>
                  <a:cubicBezTo>
                    <a:pt x="3073" y="715"/>
                    <a:pt x="2989" y="810"/>
                    <a:pt x="2870" y="810"/>
                  </a:cubicBezTo>
                  <a:lnTo>
                    <a:pt x="1025" y="810"/>
                  </a:lnTo>
                  <a:cubicBezTo>
                    <a:pt x="906" y="810"/>
                    <a:pt x="811" y="905"/>
                    <a:pt x="811" y="1013"/>
                  </a:cubicBezTo>
                  <a:lnTo>
                    <a:pt x="811" y="2727"/>
                  </a:lnTo>
                  <a:cubicBezTo>
                    <a:pt x="811" y="2846"/>
                    <a:pt x="727" y="2941"/>
                    <a:pt x="608" y="2941"/>
                  </a:cubicBezTo>
                  <a:cubicBezTo>
                    <a:pt x="489" y="2941"/>
                    <a:pt x="394" y="2846"/>
                    <a:pt x="394" y="2727"/>
                  </a:cubicBezTo>
                  <a:lnTo>
                    <a:pt x="394" y="882"/>
                  </a:lnTo>
                  <a:cubicBezTo>
                    <a:pt x="394" y="620"/>
                    <a:pt x="620" y="393"/>
                    <a:pt x="894" y="393"/>
                  </a:cubicBezTo>
                  <a:close/>
                  <a:moveTo>
                    <a:pt x="894" y="1"/>
                  </a:moveTo>
                  <a:cubicBezTo>
                    <a:pt x="394" y="1"/>
                    <a:pt x="1" y="405"/>
                    <a:pt x="1" y="894"/>
                  </a:cubicBezTo>
                  <a:lnTo>
                    <a:pt x="1" y="2739"/>
                  </a:lnTo>
                  <a:cubicBezTo>
                    <a:pt x="1" y="3060"/>
                    <a:pt x="263" y="3346"/>
                    <a:pt x="608" y="3346"/>
                  </a:cubicBezTo>
                  <a:cubicBezTo>
                    <a:pt x="953" y="3346"/>
                    <a:pt x="1215" y="3072"/>
                    <a:pt x="1215" y="2727"/>
                  </a:cubicBezTo>
                  <a:lnTo>
                    <a:pt x="1215" y="1227"/>
                  </a:lnTo>
                  <a:lnTo>
                    <a:pt x="2870" y="1227"/>
                  </a:lnTo>
                  <a:cubicBezTo>
                    <a:pt x="3216" y="1227"/>
                    <a:pt x="3478" y="953"/>
                    <a:pt x="3478" y="620"/>
                  </a:cubicBezTo>
                  <a:cubicBezTo>
                    <a:pt x="3478" y="274"/>
                    <a:pt x="3216"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526675" y="3449950"/>
              <a:ext cx="86925" cy="83375"/>
            </a:xfrm>
            <a:custGeom>
              <a:rect b="b" l="l" r="r" t="t"/>
              <a:pathLst>
                <a:path extrusionOk="0" h="3335" w="3477">
                  <a:moveTo>
                    <a:pt x="2870" y="1"/>
                  </a:moveTo>
                  <a:cubicBezTo>
                    <a:pt x="2524" y="1"/>
                    <a:pt x="2262" y="275"/>
                    <a:pt x="2262" y="620"/>
                  </a:cubicBezTo>
                  <a:lnTo>
                    <a:pt x="2262" y="2120"/>
                  </a:lnTo>
                  <a:lnTo>
                    <a:pt x="1774" y="2120"/>
                  </a:lnTo>
                  <a:cubicBezTo>
                    <a:pt x="1655" y="2120"/>
                    <a:pt x="1560" y="2203"/>
                    <a:pt x="1560" y="2323"/>
                  </a:cubicBezTo>
                  <a:cubicBezTo>
                    <a:pt x="1560" y="2442"/>
                    <a:pt x="1655" y="2537"/>
                    <a:pt x="1774" y="2537"/>
                  </a:cubicBezTo>
                  <a:lnTo>
                    <a:pt x="2453" y="2537"/>
                  </a:lnTo>
                  <a:cubicBezTo>
                    <a:pt x="2572" y="2537"/>
                    <a:pt x="2667" y="2442"/>
                    <a:pt x="2667" y="2323"/>
                  </a:cubicBezTo>
                  <a:lnTo>
                    <a:pt x="2667" y="620"/>
                  </a:lnTo>
                  <a:cubicBezTo>
                    <a:pt x="2667" y="501"/>
                    <a:pt x="2751" y="406"/>
                    <a:pt x="2870" y="406"/>
                  </a:cubicBezTo>
                  <a:cubicBezTo>
                    <a:pt x="2989" y="406"/>
                    <a:pt x="3072" y="501"/>
                    <a:pt x="3072" y="620"/>
                  </a:cubicBezTo>
                  <a:lnTo>
                    <a:pt x="3072" y="2465"/>
                  </a:lnTo>
                  <a:cubicBezTo>
                    <a:pt x="3072" y="2727"/>
                    <a:pt x="2858" y="2954"/>
                    <a:pt x="2584" y="2954"/>
                  </a:cubicBezTo>
                  <a:lnTo>
                    <a:pt x="607" y="2954"/>
                  </a:lnTo>
                  <a:cubicBezTo>
                    <a:pt x="488" y="2954"/>
                    <a:pt x="393" y="2858"/>
                    <a:pt x="393" y="2739"/>
                  </a:cubicBezTo>
                  <a:cubicBezTo>
                    <a:pt x="393" y="2620"/>
                    <a:pt x="488" y="2537"/>
                    <a:pt x="607" y="2537"/>
                  </a:cubicBezTo>
                  <a:lnTo>
                    <a:pt x="905" y="2537"/>
                  </a:lnTo>
                  <a:cubicBezTo>
                    <a:pt x="1024" y="2537"/>
                    <a:pt x="1107" y="2442"/>
                    <a:pt x="1107" y="2323"/>
                  </a:cubicBezTo>
                  <a:cubicBezTo>
                    <a:pt x="1107" y="2203"/>
                    <a:pt x="1024" y="2120"/>
                    <a:pt x="905" y="2120"/>
                  </a:cubicBezTo>
                  <a:lnTo>
                    <a:pt x="607" y="2120"/>
                  </a:lnTo>
                  <a:cubicBezTo>
                    <a:pt x="262" y="2120"/>
                    <a:pt x="0" y="2382"/>
                    <a:pt x="0" y="2727"/>
                  </a:cubicBezTo>
                  <a:cubicBezTo>
                    <a:pt x="0" y="3073"/>
                    <a:pt x="262" y="3335"/>
                    <a:pt x="607" y="3335"/>
                  </a:cubicBezTo>
                  <a:lnTo>
                    <a:pt x="2584" y="3335"/>
                  </a:lnTo>
                  <a:cubicBezTo>
                    <a:pt x="3072" y="3335"/>
                    <a:pt x="3477" y="2942"/>
                    <a:pt x="3477" y="2442"/>
                  </a:cubicBezTo>
                  <a:lnTo>
                    <a:pt x="3477" y="596"/>
                  </a:lnTo>
                  <a:cubicBezTo>
                    <a:pt x="3477" y="275"/>
                    <a:pt x="3203"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298375" y="3449950"/>
              <a:ext cx="87225" cy="83975"/>
            </a:xfrm>
            <a:custGeom>
              <a:rect b="b" l="l" r="r" t="t"/>
              <a:pathLst>
                <a:path extrusionOk="0" h="3359" w="3489">
                  <a:moveTo>
                    <a:pt x="619" y="394"/>
                  </a:moveTo>
                  <a:cubicBezTo>
                    <a:pt x="738" y="394"/>
                    <a:pt x="822" y="477"/>
                    <a:pt x="822" y="596"/>
                  </a:cubicBezTo>
                  <a:lnTo>
                    <a:pt x="822" y="2311"/>
                  </a:lnTo>
                  <a:cubicBezTo>
                    <a:pt x="822" y="2430"/>
                    <a:pt x="917" y="2525"/>
                    <a:pt x="1036" y="2525"/>
                  </a:cubicBezTo>
                  <a:lnTo>
                    <a:pt x="2881" y="2525"/>
                  </a:lnTo>
                  <a:cubicBezTo>
                    <a:pt x="3000" y="2525"/>
                    <a:pt x="3084" y="2608"/>
                    <a:pt x="3084" y="2727"/>
                  </a:cubicBezTo>
                  <a:cubicBezTo>
                    <a:pt x="3084" y="2846"/>
                    <a:pt x="3000" y="2942"/>
                    <a:pt x="2881" y="2942"/>
                  </a:cubicBezTo>
                  <a:lnTo>
                    <a:pt x="905" y="2942"/>
                  </a:lnTo>
                  <a:cubicBezTo>
                    <a:pt x="631" y="2942"/>
                    <a:pt x="405" y="2715"/>
                    <a:pt x="405" y="2442"/>
                  </a:cubicBezTo>
                  <a:lnTo>
                    <a:pt x="405" y="596"/>
                  </a:lnTo>
                  <a:cubicBezTo>
                    <a:pt x="405" y="477"/>
                    <a:pt x="500" y="394"/>
                    <a:pt x="619" y="394"/>
                  </a:cubicBezTo>
                  <a:close/>
                  <a:moveTo>
                    <a:pt x="619" y="1"/>
                  </a:moveTo>
                  <a:cubicBezTo>
                    <a:pt x="274" y="1"/>
                    <a:pt x="0" y="275"/>
                    <a:pt x="0" y="620"/>
                  </a:cubicBezTo>
                  <a:lnTo>
                    <a:pt x="0" y="2465"/>
                  </a:lnTo>
                  <a:cubicBezTo>
                    <a:pt x="0" y="2954"/>
                    <a:pt x="405" y="3358"/>
                    <a:pt x="893" y="3358"/>
                  </a:cubicBezTo>
                  <a:lnTo>
                    <a:pt x="2881" y="3358"/>
                  </a:lnTo>
                  <a:cubicBezTo>
                    <a:pt x="3215" y="3358"/>
                    <a:pt x="3489" y="3085"/>
                    <a:pt x="3489" y="2739"/>
                  </a:cubicBezTo>
                  <a:cubicBezTo>
                    <a:pt x="3489" y="2394"/>
                    <a:pt x="3227" y="2120"/>
                    <a:pt x="2881" y="2120"/>
                  </a:cubicBezTo>
                  <a:lnTo>
                    <a:pt x="1226" y="2120"/>
                  </a:lnTo>
                  <a:lnTo>
                    <a:pt x="1226" y="620"/>
                  </a:lnTo>
                  <a:cubicBezTo>
                    <a:pt x="1226" y="275"/>
                    <a:pt x="953" y="1"/>
                    <a:pt x="6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9"/>
          <p:cNvGrpSpPr/>
          <p:nvPr/>
        </p:nvGrpSpPr>
        <p:grpSpPr>
          <a:xfrm>
            <a:off x="2481387" y="1155372"/>
            <a:ext cx="373507" cy="374098"/>
            <a:chOff x="1942500" y="3812250"/>
            <a:chExt cx="347675" cy="348225"/>
          </a:xfrm>
        </p:grpSpPr>
        <p:sp>
          <p:nvSpPr>
            <p:cNvPr id="530" name="Google Shape;530;p39"/>
            <p:cNvSpPr/>
            <p:nvPr/>
          </p:nvSpPr>
          <p:spPr>
            <a:xfrm>
              <a:off x="1942500" y="3812800"/>
              <a:ext cx="292325" cy="347675"/>
            </a:xfrm>
            <a:custGeom>
              <a:rect b="b" l="l" r="r" t="t"/>
              <a:pathLst>
                <a:path extrusionOk="0" h="13907" w="11693">
                  <a:moveTo>
                    <a:pt x="6953" y="1"/>
                  </a:moveTo>
                  <a:cubicBezTo>
                    <a:pt x="5096" y="1"/>
                    <a:pt x="3358" y="727"/>
                    <a:pt x="2048" y="2036"/>
                  </a:cubicBezTo>
                  <a:cubicBezTo>
                    <a:pt x="738" y="3346"/>
                    <a:pt x="0" y="5096"/>
                    <a:pt x="0" y="6954"/>
                  </a:cubicBezTo>
                  <a:cubicBezTo>
                    <a:pt x="0" y="8811"/>
                    <a:pt x="738" y="10549"/>
                    <a:pt x="2048" y="11859"/>
                  </a:cubicBezTo>
                  <a:cubicBezTo>
                    <a:pt x="3358" y="13169"/>
                    <a:pt x="5096" y="13907"/>
                    <a:pt x="6953" y="13907"/>
                  </a:cubicBezTo>
                  <a:cubicBezTo>
                    <a:pt x="8668" y="13907"/>
                    <a:pt x="10323" y="13276"/>
                    <a:pt x="11597" y="12133"/>
                  </a:cubicBezTo>
                  <a:cubicBezTo>
                    <a:pt x="11692" y="12062"/>
                    <a:pt x="11692" y="11919"/>
                    <a:pt x="11609" y="11847"/>
                  </a:cubicBezTo>
                  <a:cubicBezTo>
                    <a:pt x="11575" y="11800"/>
                    <a:pt x="11518" y="11772"/>
                    <a:pt x="11459" y="11772"/>
                  </a:cubicBezTo>
                  <a:cubicBezTo>
                    <a:pt x="11415" y="11772"/>
                    <a:pt x="11371" y="11788"/>
                    <a:pt x="11335" y="11823"/>
                  </a:cubicBezTo>
                  <a:cubicBezTo>
                    <a:pt x="10121" y="12895"/>
                    <a:pt x="8573" y="13490"/>
                    <a:pt x="6965" y="13490"/>
                  </a:cubicBezTo>
                  <a:cubicBezTo>
                    <a:pt x="5227" y="13490"/>
                    <a:pt x="3596" y="12800"/>
                    <a:pt x="2358" y="11561"/>
                  </a:cubicBezTo>
                  <a:cubicBezTo>
                    <a:pt x="1119" y="10335"/>
                    <a:pt x="441" y="8692"/>
                    <a:pt x="441" y="6954"/>
                  </a:cubicBezTo>
                  <a:cubicBezTo>
                    <a:pt x="441" y="5215"/>
                    <a:pt x="1119" y="3572"/>
                    <a:pt x="2358" y="2334"/>
                  </a:cubicBezTo>
                  <a:cubicBezTo>
                    <a:pt x="3596" y="1108"/>
                    <a:pt x="5227" y="417"/>
                    <a:pt x="6965" y="417"/>
                  </a:cubicBezTo>
                  <a:cubicBezTo>
                    <a:pt x="7799" y="417"/>
                    <a:pt x="8620" y="584"/>
                    <a:pt x="9394" y="882"/>
                  </a:cubicBezTo>
                  <a:cubicBezTo>
                    <a:pt x="9420" y="893"/>
                    <a:pt x="9446" y="898"/>
                    <a:pt x="9472" y="898"/>
                  </a:cubicBezTo>
                  <a:cubicBezTo>
                    <a:pt x="9554" y="898"/>
                    <a:pt x="9632" y="844"/>
                    <a:pt x="9668" y="763"/>
                  </a:cubicBezTo>
                  <a:cubicBezTo>
                    <a:pt x="9704" y="655"/>
                    <a:pt x="9644" y="536"/>
                    <a:pt x="9549" y="489"/>
                  </a:cubicBezTo>
                  <a:cubicBezTo>
                    <a:pt x="8727" y="167"/>
                    <a:pt x="7846" y="1"/>
                    <a:pt x="69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2238950" y="3916950"/>
              <a:ext cx="51225" cy="184300"/>
            </a:xfrm>
            <a:custGeom>
              <a:rect b="b" l="l" r="r" t="t"/>
              <a:pathLst>
                <a:path extrusionOk="0" h="7372" w="2049">
                  <a:moveTo>
                    <a:pt x="1320" y="0"/>
                  </a:moveTo>
                  <a:cubicBezTo>
                    <a:pt x="1293" y="0"/>
                    <a:pt x="1266" y="5"/>
                    <a:pt x="1239" y="14"/>
                  </a:cubicBezTo>
                  <a:cubicBezTo>
                    <a:pt x="1144" y="61"/>
                    <a:pt x="1096" y="180"/>
                    <a:pt x="1144" y="287"/>
                  </a:cubicBezTo>
                  <a:cubicBezTo>
                    <a:pt x="1465" y="1085"/>
                    <a:pt x="1644" y="1942"/>
                    <a:pt x="1644" y="2800"/>
                  </a:cubicBezTo>
                  <a:cubicBezTo>
                    <a:pt x="1644" y="4359"/>
                    <a:pt x="1096" y="5860"/>
                    <a:pt x="84" y="7038"/>
                  </a:cubicBezTo>
                  <a:cubicBezTo>
                    <a:pt x="1" y="7134"/>
                    <a:pt x="25" y="7253"/>
                    <a:pt x="96" y="7324"/>
                  </a:cubicBezTo>
                  <a:cubicBezTo>
                    <a:pt x="144" y="7348"/>
                    <a:pt x="191" y="7372"/>
                    <a:pt x="227" y="7372"/>
                  </a:cubicBezTo>
                  <a:cubicBezTo>
                    <a:pt x="287" y="7372"/>
                    <a:pt x="346" y="7336"/>
                    <a:pt x="382" y="7288"/>
                  </a:cubicBezTo>
                  <a:cubicBezTo>
                    <a:pt x="1453" y="6038"/>
                    <a:pt x="2049" y="4431"/>
                    <a:pt x="2049" y="2788"/>
                  </a:cubicBezTo>
                  <a:cubicBezTo>
                    <a:pt x="2049" y="1859"/>
                    <a:pt x="1870" y="966"/>
                    <a:pt x="1513" y="121"/>
                  </a:cubicBezTo>
                  <a:cubicBezTo>
                    <a:pt x="1477" y="40"/>
                    <a:pt x="1401" y="0"/>
                    <a:pt x="13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1983575" y="3923250"/>
              <a:ext cx="267025" cy="197050"/>
            </a:xfrm>
            <a:custGeom>
              <a:rect b="b" l="l" r="r" t="t"/>
              <a:pathLst>
                <a:path extrusionOk="0" h="7882" w="10681">
                  <a:moveTo>
                    <a:pt x="741" y="0"/>
                  </a:moveTo>
                  <a:cubicBezTo>
                    <a:pt x="670" y="0"/>
                    <a:pt x="608" y="35"/>
                    <a:pt x="584" y="107"/>
                  </a:cubicBezTo>
                  <a:cubicBezTo>
                    <a:pt x="191" y="869"/>
                    <a:pt x="0" y="1690"/>
                    <a:pt x="0" y="2536"/>
                  </a:cubicBezTo>
                  <a:cubicBezTo>
                    <a:pt x="0" y="5477"/>
                    <a:pt x="2393" y="7882"/>
                    <a:pt x="5346" y="7882"/>
                  </a:cubicBezTo>
                  <a:cubicBezTo>
                    <a:pt x="8287" y="7882"/>
                    <a:pt x="10680" y="5477"/>
                    <a:pt x="10680" y="2536"/>
                  </a:cubicBezTo>
                  <a:cubicBezTo>
                    <a:pt x="10680" y="2024"/>
                    <a:pt x="10609" y="1536"/>
                    <a:pt x="10478" y="1059"/>
                  </a:cubicBezTo>
                  <a:cubicBezTo>
                    <a:pt x="10449" y="973"/>
                    <a:pt x="10367" y="918"/>
                    <a:pt x="10280" y="918"/>
                  </a:cubicBezTo>
                  <a:cubicBezTo>
                    <a:pt x="10259" y="918"/>
                    <a:pt x="10237" y="921"/>
                    <a:pt x="10216" y="928"/>
                  </a:cubicBezTo>
                  <a:cubicBezTo>
                    <a:pt x="10121" y="952"/>
                    <a:pt x="10061" y="1071"/>
                    <a:pt x="10085" y="1178"/>
                  </a:cubicBezTo>
                  <a:cubicBezTo>
                    <a:pt x="10204" y="1631"/>
                    <a:pt x="10275" y="2071"/>
                    <a:pt x="10275" y="2536"/>
                  </a:cubicBezTo>
                  <a:cubicBezTo>
                    <a:pt x="10275" y="5262"/>
                    <a:pt x="8061" y="7477"/>
                    <a:pt x="5334" y="7477"/>
                  </a:cubicBezTo>
                  <a:cubicBezTo>
                    <a:pt x="2620" y="7477"/>
                    <a:pt x="393" y="5262"/>
                    <a:pt x="393" y="2536"/>
                  </a:cubicBezTo>
                  <a:cubicBezTo>
                    <a:pt x="393" y="1750"/>
                    <a:pt x="572" y="988"/>
                    <a:pt x="941" y="285"/>
                  </a:cubicBezTo>
                  <a:cubicBezTo>
                    <a:pt x="977" y="202"/>
                    <a:pt x="941" y="83"/>
                    <a:pt x="846" y="24"/>
                  </a:cubicBezTo>
                  <a:cubicBezTo>
                    <a:pt x="811" y="8"/>
                    <a:pt x="775" y="0"/>
                    <a:pt x="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2007375" y="3852975"/>
              <a:ext cx="148850" cy="61650"/>
            </a:xfrm>
            <a:custGeom>
              <a:rect b="b" l="l" r="r" t="t"/>
              <a:pathLst>
                <a:path extrusionOk="0" h="2466" w="5954">
                  <a:moveTo>
                    <a:pt x="4358" y="1"/>
                  </a:moveTo>
                  <a:cubicBezTo>
                    <a:pt x="3489" y="1"/>
                    <a:pt x="2680" y="191"/>
                    <a:pt x="1918" y="584"/>
                  </a:cubicBezTo>
                  <a:cubicBezTo>
                    <a:pt x="1191" y="953"/>
                    <a:pt x="548" y="1489"/>
                    <a:pt x="72" y="2144"/>
                  </a:cubicBezTo>
                  <a:cubicBezTo>
                    <a:pt x="1" y="2239"/>
                    <a:pt x="25" y="2370"/>
                    <a:pt x="120" y="2430"/>
                  </a:cubicBezTo>
                  <a:cubicBezTo>
                    <a:pt x="144" y="2454"/>
                    <a:pt x="191" y="2465"/>
                    <a:pt x="239" y="2465"/>
                  </a:cubicBezTo>
                  <a:cubicBezTo>
                    <a:pt x="298" y="2465"/>
                    <a:pt x="358" y="2442"/>
                    <a:pt x="406" y="2382"/>
                  </a:cubicBezTo>
                  <a:cubicBezTo>
                    <a:pt x="846" y="1787"/>
                    <a:pt x="1441" y="1275"/>
                    <a:pt x="2108" y="941"/>
                  </a:cubicBezTo>
                  <a:cubicBezTo>
                    <a:pt x="2811" y="584"/>
                    <a:pt x="3573" y="406"/>
                    <a:pt x="4358" y="406"/>
                  </a:cubicBezTo>
                  <a:cubicBezTo>
                    <a:pt x="4811" y="406"/>
                    <a:pt x="5240" y="465"/>
                    <a:pt x="5668" y="584"/>
                  </a:cubicBezTo>
                  <a:cubicBezTo>
                    <a:pt x="5692" y="594"/>
                    <a:pt x="5715" y="598"/>
                    <a:pt x="5738" y="598"/>
                  </a:cubicBezTo>
                  <a:cubicBezTo>
                    <a:pt x="5827" y="598"/>
                    <a:pt x="5899" y="530"/>
                    <a:pt x="5918" y="453"/>
                  </a:cubicBezTo>
                  <a:cubicBezTo>
                    <a:pt x="5954" y="346"/>
                    <a:pt x="5894" y="227"/>
                    <a:pt x="5775" y="191"/>
                  </a:cubicBezTo>
                  <a:cubicBezTo>
                    <a:pt x="5311" y="72"/>
                    <a:pt x="4835" y="1"/>
                    <a:pt x="4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2026425" y="3896450"/>
              <a:ext cx="180125" cy="180100"/>
            </a:xfrm>
            <a:custGeom>
              <a:rect b="b" l="l" r="r" t="t"/>
              <a:pathLst>
                <a:path extrusionOk="0" h="7204" w="7205">
                  <a:moveTo>
                    <a:pt x="3596" y="0"/>
                  </a:moveTo>
                  <a:cubicBezTo>
                    <a:pt x="1620" y="0"/>
                    <a:pt x="1" y="1608"/>
                    <a:pt x="1" y="3608"/>
                  </a:cubicBezTo>
                  <a:cubicBezTo>
                    <a:pt x="1" y="5596"/>
                    <a:pt x="1608" y="7203"/>
                    <a:pt x="3596" y="7203"/>
                  </a:cubicBezTo>
                  <a:cubicBezTo>
                    <a:pt x="5597" y="7203"/>
                    <a:pt x="7204" y="5596"/>
                    <a:pt x="7204" y="3608"/>
                  </a:cubicBezTo>
                  <a:cubicBezTo>
                    <a:pt x="7204" y="3513"/>
                    <a:pt x="7204" y="3417"/>
                    <a:pt x="7180" y="3322"/>
                  </a:cubicBezTo>
                  <a:cubicBezTo>
                    <a:pt x="7168" y="3203"/>
                    <a:pt x="7073" y="3132"/>
                    <a:pt x="6966" y="3132"/>
                  </a:cubicBezTo>
                  <a:cubicBezTo>
                    <a:pt x="6847" y="3143"/>
                    <a:pt x="6764" y="3239"/>
                    <a:pt x="6764" y="3358"/>
                  </a:cubicBezTo>
                  <a:cubicBezTo>
                    <a:pt x="6764" y="3441"/>
                    <a:pt x="6787" y="3536"/>
                    <a:pt x="6787" y="3608"/>
                  </a:cubicBezTo>
                  <a:cubicBezTo>
                    <a:pt x="6787" y="5358"/>
                    <a:pt x="5359" y="6787"/>
                    <a:pt x="3596" y="6787"/>
                  </a:cubicBezTo>
                  <a:cubicBezTo>
                    <a:pt x="1846" y="6787"/>
                    <a:pt x="417" y="5358"/>
                    <a:pt x="417" y="3608"/>
                  </a:cubicBezTo>
                  <a:cubicBezTo>
                    <a:pt x="417" y="1846"/>
                    <a:pt x="1846" y="417"/>
                    <a:pt x="3596" y="417"/>
                  </a:cubicBezTo>
                  <a:cubicBezTo>
                    <a:pt x="3668" y="417"/>
                    <a:pt x="3751" y="417"/>
                    <a:pt x="3823" y="441"/>
                  </a:cubicBezTo>
                  <a:cubicBezTo>
                    <a:pt x="3942" y="441"/>
                    <a:pt x="4049" y="357"/>
                    <a:pt x="4049" y="238"/>
                  </a:cubicBezTo>
                  <a:cubicBezTo>
                    <a:pt x="4061" y="119"/>
                    <a:pt x="3966" y="36"/>
                    <a:pt x="3846" y="24"/>
                  </a:cubicBezTo>
                  <a:cubicBezTo>
                    <a:pt x="3763" y="24"/>
                    <a:pt x="3692" y="0"/>
                    <a:pt x="3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2071375" y="3941100"/>
              <a:ext cx="90800" cy="90800"/>
            </a:xfrm>
            <a:custGeom>
              <a:rect b="b" l="l" r="r" t="t"/>
              <a:pathLst>
                <a:path extrusionOk="0" h="3632" w="3632">
                  <a:moveTo>
                    <a:pt x="1810" y="0"/>
                  </a:moveTo>
                  <a:cubicBezTo>
                    <a:pt x="822" y="0"/>
                    <a:pt x="1" y="822"/>
                    <a:pt x="1" y="1822"/>
                  </a:cubicBezTo>
                  <a:cubicBezTo>
                    <a:pt x="1" y="2822"/>
                    <a:pt x="822" y="3632"/>
                    <a:pt x="1810" y="3632"/>
                  </a:cubicBezTo>
                  <a:cubicBezTo>
                    <a:pt x="2810" y="3632"/>
                    <a:pt x="3620" y="2834"/>
                    <a:pt x="3632" y="1834"/>
                  </a:cubicBezTo>
                  <a:cubicBezTo>
                    <a:pt x="3632" y="1715"/>
                    <a:pt x="3537" y="1631"/>
                    <a:pt x="3418" y="1631"/>
                  </a:cubicBezTo>
                  <a:cubicBezTo>
                    <a:pt x="3299" y="1631"/>
                    <a:pt x="3215" y="1715"/>
                    <a:pt x="3215" y="1834"/>
                  </a:cubicBezTo>
                  <a:cubicBezTo>
                    <a:pt x="3215" y="2608"/>
                    <a:pt x="2572" y="3239"/>
                    <a:pt x="1810" y="3239"/>
                  </a:cubicBezTo>
                  <a:cubicBezTo>
                    <a:pt x="1036" y="3239"/>
                    <a:pt x="405" y="2608"/>
                    <a:pt x="405" y="1822"/>
                  </a:cubicBezTo>
                  <a:cubicBezTo>
                    <a:pt x="417" y="1048"/>
                    <a:pt x="1036" y="417"/>
                    <a:pt x="1810" y="417"/>
                  </a:cubicBezTo>
                  <a:cubicBezTo>
                    <a:pt x="1929" y="417"/>
                    <a:pt x="2037" y="333"/>
                    <a:pt x="2037" y="214"/>
                  </a:cubicBezTo>
                  <a:cubicBezTo>
                    <a:pt x="2037" y="95"/>
                    <a:pt x="1941" y="0"/>
                    <a:pt x="1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2113650" y="3812250"/>
              <a:ext cx="176225" cy="177675"/>
            </a:xfrm>
            <a:custGeom>
              <a:rect b="b" l="l" r="r" t="t"/>
              <a:pathLst>
                <a:path extrusionOk="0" h="7107" w="7049">
                  <a:moveTo>
                    <a:pt x="4334" y="392"/>
                  </a:moveTo>
                  <a:cubicBezTo>
                    <a:pt x="4346" y="392"/>
                    <a:pt x="4370" y="415"/>
                    <a:pt x="4382" y="427"/>
                  </a:cubicBezTo>
                  <a:lnTo>
                    <a:pt x="4810" y="1404"/>
                  </a:lnTo>
                  <a:lnTo>
                    <a:pt x="4358" y="1868"/>
                  </a:lnTo>
                  <a:lnTo>
                    <a:pt x="3917" y="832"/>
                  </a:lnTo>
                  <a:lnTo>
                    <a:pt x="4275" y="415"/>
                  </a:lnTo>
                  <a:cubicBezTo>
                    <a:pt x="4287" y="392"/>
                    <a:pt x="4322" y="392"/>
                    <a:pt x="4334" y="392"/>
                  </a:cubicBezTo>
                  <a:close/>
                  <a:moveTo>
                    <a:pt x="3608" y="1166"/>
                  </a:moveTo>
                  <a:lnTo>
                    <a:pt x="4048" y="2201"/>
                  </a:lnTo>
                  <a:lnTo>
                    <a:pt x="3429" y="2856"/>
                  </a:lnTo>
                  <a:lnTo>
                    <a:pt x="2989" y="1856"/>
                  </a:lnTo>
                  <a:lnTo>
                    <a:pt x="3608" y="1166"/>
                  </a:lnTo>
                  <a:close/>
                  <a:moveTo>
                    <a:pt x="5608" y="2213"/>
                  </a:moveTo>
                  <a:lnTo>
                    <a:pt x="6608" y="2618"/>
                  </a:lnTo>
                  <a:cubicBezTo>
                    <a:pt x="6644" y="2630"/>
                    <a:pt x="6644" y="2654"/>
                    <a:pt x="6656" y="2654"/>
                  </a:cubicBezTo>
                  <a:cubicBezTo>
                    <a:pt x="6656" y="2678"/>
                    <a:pt x="6656" y="2690"/>
                    <a:pt x="6644" y="2713"/>
                  </a:cubicBezTo>
                  <a:lnTo>
                    <a:pt x="6227" y="3106"/>
                  </a:lnTo>
                  <a:lnTo>
                    <a:pt x="5168" y="2678"/>
                  </a:lnTo>
                  <a:lnTo>
                    <a:pt x="5608" y="2213"/>
                  </a:lnTo>
                  <a:close/>
                  <a:moveTo>
                    <a:pt x="2703" y="2201"/>
                  </a:moveTo>
                  <a:lnTo>
                    <a:pt x="3120" y="3166"/>
                  </a:lnTo>
                  <a:lnTo>
                    <a:pt x="2489" y="3821"/>
                  </a:lnTo>
                  <a:lnTo>
                    <a:pt x="2084" y="2880"/>
                  </a:lnTo>
                  <a:lnTo>
                    <a:pt x="2703" y="2201"/>
                  </a:lnTo>
                  <a:close/>
                  <a:moveTo>
                    <a:pt x="4858" y="2987"/>
                  </a:moveTo>
                  <a:lnTo>
                    <a:pt x="5894" y="3404"/>
                  </a:lnTo>
                  <a:lnTo>
                    <a:pt x="5215" y="4023"/>
                  </a:lnTo>
                  <a:lnTo>
                    <a:pt x="4215" y="3630"/>
                  </a:lnTo>
                  <a:lnTo>
                    <a:pt x="4858" y="2987"/>
                  </a:lnTo>
                  <a:close/>
                  <a:moveTo>
                    <a:pt x="1786" y="3225"/>
                  </a:moveTo>
                  <a:lnTo>
                    <a:pt x="2191" y="4142"/>
                  </a:lnTo>
                  <a:lnTo>
                    <a:pt x="1691" y="4666"/>
                  </a:lnTo>
                  <a:lnTo>
                    <a:pt x="1370" y="3725"/>
                  </a:lnTo>
                  <a:cubicBezTo>
                    <a:pt x="1370" y="3702"/>
                    <a:pt x="1370" y="3690"/>
                    <a:pt x="1393" y="3666"/>
                  </a:cubicBezTo>
                  <a:lnTo>
                    <a:pt x="1786" y="3225"/>
                  </a:lnTo>
                  <a:close/>
                  <a:moveTo>
                    <a:pt x="3917" y="3940"/>
                  </a:moveTo>
                  <a:lnTo>
                    <a:pt x="4906" y="4344"/>
                  </a:lnTo>
                  <a:lnTo>
                    <a:pt x="4215" y="4964"/>
                  </a:lnTo>
                  <a:lnTo>
                    <a:pt x="3275" y="4583"/>
                  </a:lnTo>
                  <a:lnTo>
                    <a:pt x="3917" y="3940"/>
                  </a:lnTo>
                  <a:close/>
                  <a:moveTo>
                    <a:pt x="2953" y="4892"/>
                  </a:moveTo>
                  <a:lnTo>
                    <a:pt x="3870" y="5273"/>
                  </a:lnTo>
                  <a:lnTo>
                    <a:pt x="3441" y="5678"/>
                  </a:lnTo>
                  <a:cubicBezTo>
                    <a:pt x="3429" y="5690"/>
                    <a:pt x="3394" y="5690"/>
                    <a:pt x="3382" y="5690"/>
                  </a:cubicBezTo>
                  <a:lnTo>
                    <a:pt x="2441" y="5416"/>
                  </a:lnTo>
                  <a:lnTo>
                    <a:pt x="2953" y="4892"/>
                  </a:lnTo>
                  <a:close/>
                  <a:moveTo>
                    <a:pt x="4299" y="0"/>
                  </a:moveTo>
                  <a:cubicBezTo>
                    <a:pt x="4173" y="0"/>
                    <a:pt x="4063" y="58"/>
                    <a:pt x="3977" y="154"/>
                  </a:cubicBezTo>
                  <a:lnTo>
                    <a:pt x="1096" y="3404"/>
                  </a:lnTo>
                  <a:cubicBezTo>
                    <a:pt x="977" y="3523"/>
                    <a:pt x="941" y="3690"/>
                    <a:pt x="989" y="3844"/>
                  </a:cubicBezTo>
                  <a:lnTo>
                    <a:pt x="1358" y="4976"/>
                  </a:lnTo>
                  <a:lnTo>
                    <a:pt x="357" y="6011"/>
                  </a:lnTo>
                  <a:cubicBezTo>
                    <a:pt x="119" y="6249"/>
                    <a:pt x="0" y="6583"/>
                    <a:pt x="0" y="6916"/>
                  </a:cubicBezTo>
                  <a:cubicBezTo>
                    <a:pt x="0" y="7023"/>
                    <a:pt x="96" y="7107"/>
                    <a:pt x="215" y="7107"/>
                  </a:cubicBezTo>
                  <a:cubicBezTo>
                    <a:pt x="560" y="7107"/>
                    <a:pt x="881" y="6976"/>
                    <a:pt x="1108" y="6738"/>
                  </a:cubicBezTo>
                  <a:lnTo>
                    <a:pt x="1358" y="6476"/>
                  </a:lnTo>
                  <a:cubicBezTo>
                    <a:pt x="1429" y="6404"/>
                    <a:pt x="1429" y="6273"/>
                    <a:pt x="1358" y="6202"/>
                  </a:cubicBezTo>
                  <a:cubicBezTo>
                    <a:pt x="1322" y="6166"/>
                    <a:pt x="1271" y="6148"/>
                    <a:pt x="1219" y="6148"/>
                  </a:cubicBezTo>
                  <a:cubicBezTo>
                    <a:pt x="1167" y="6148"/>
                    <a:pt x="1114" y="6166"/>
                    <a:pt x="1072" y="6202"/>
                  </a:cubicBezTo>
                  <a:lnTo>
                    <a:pt x="822" y="6452"/>
                  </a:lnTo>
                  <a:cubicBezTo>
                    <a:pt x="715" y="6559"/>
                    <a:pt x="584" y="6630"/>
                    <a:pt x="441" y="6678"/>
                  </a:cubicBezTo>
                  <a:cubicBezTo>
                    <a:pt x="465" y="6523"/>
                    <a:pt x="536" y="6392"/>
                    <a:pt x="643" y="6285"/>
                  </a:cubicBezTo>
                  <a:lnTo>
                    <a:pt x="5334" y="1439"/>
                  </a:lnTo>
                  <a:cubicBezTo>
                    <a:pt x="5346" y="1416"/>
                    <a:pt x="5358" y="1416"/>
                    <a:pt x="5382" y="1416"/>
                  </a:cubicBezTo>
                  <a:cubicBezTo>
                    <a:pt x="5394" y="1416"/>
                    <a:pt x="5406" y="1416"/>
                    <a:pt x="5418" y="1439"/>
                  </a:cubicBezTo>
                  <a:lnTo>
                    <a:pt x="5572" y="1582"/>
                  </a:lnTo>
                  <a:cubicBezTo>
                    <a:pt x="5584" y="1606"/>
                    <a:pt x="5584" y="1618"/>
                    <a:pt x="5584" y="1630"/>
                  </a:cubicBezTo>
                  <a:cubicBezTo>
                    <a:pt x="5584" y="1642"/>
                    <a:pt x="5584" y="1666"/>
                    <a:pt x="5572" y="1678"/>
                  </a:cubicBezTo>
                  <a:lnTo>
                    <a:pt x="1691" y="5583"/>
                  </a:lnTo>
                  <a:cubicBezTo>
                    <a:pt x="1608" y="5666"/>
                    <a:pt x="1608" y="5797"/>
                    <a:pt x="1691" y="5868"/>
                  </a:cubicBezTo>
                  <a:cubicBezTo>
                    <a:pt x="1727" y="5904"/>
                    <a:pt x="1777" y="5922"/>
                    <a:pt x="1828" y="5922"/>
                  </a:cubicBezTo>
                  <a:cubicBezTo>
                    <a:pt x="1878" y="5922"/>
                    <a:pt x="1929" y="5904"/>
                    <a:pt x="1965" y="5868"/>
                  </a:cubicBezTo>
                  <a:lnTo>
                    <a:pt x="2096" y="5738"/>
                  </a:lnTo>
                  <a:cubicBezTo>
                    <a:pt x="2096" y="5738"/>
                    <a:pt x="3334" y="6107"/>
                    <a:pt x="3382" y="6107"/>
                  </a:cubicBezTo>
                  <a:cubicBezTo>
                    <a:pt x="3501" y="6107"/>
                    <a:pt x="3620" y="6059"/>
                    <a:pt x="3691" y="5988"/>
                  </a:cubicBezTo>
                  <a:lnTo>
                    <a:pt x="6882" y="3023"/>
                  </a:lnTo>
                  <a:cubicBezTo>
                    <a:pt x="7001" y="2928"/>
                    <a:pt x="7049" y="2761"/>
                    <a:pt x="7025" y="2594"/>
                  </a:cubicBezTo>
                  <a:cubicBezTo>
                    <a:pt x="7001" y="2428"/>
                    <a:pt x="6894" y="2309"/>
                    <a:pt x="6751" y="2261"/>
                  </a:cubicBezTo>
                  <a:lnTo>
                    <a:pt x="5894" y="1916"/>
                  </a:lnTo>
                  <a:cubicBezTo>
                    <a:pt x="5953" y="1844"/>
                    <a:pt x="5989" y="1737"/>
                    <a:pt x="5989" y="1642"/>
                  </a:cubicBezTo>
                  <a:cubicBezTo>
                    <a:pt x="5989" y="1523"/>
                    <a:pt x="5942" y="1404"/>
                    <a:pt x="5858" y="1320"/>
                  </a:cubicBezTo>
                  <a:lnTo>
                    <a:pt x="5703" y="1166"/>
                  </a:lnTo>
                  <a:cubicBezTo>
                    <a:pt x="5608" y="1082"/>
                    <a:pt x="5501" y="1035"/>
                    <a:pt x="5370" y="1035"/>
                  </a:cubicBezTo>
                  <a:cubicBezTo>
                    <a:pt x="5275" y="1035"/>
                    <a:pt x="5180" y="1070"/>
                    <a:pt x="5108" y="1130"/>
                  </a:cubicBezTo>
                  <a:lnTo>
                    <a:pt x="4751" y="296"/>
                  </a:lnTo>
                  <a:cubicBezTo>
                    <a:pt x="4691" y="142"/>
                    <a:pt x="4560" y="34"/>
                    <a:pt x="4394" y="11"/>
                  </a:cubicBezTo>
                  <a:cubicBezTo>
                    <a:pt x="4361" y="4"/>
                    <a:pt x="4330" y="0"/>
                    <a:pt x="4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0"/>
          <p:cNvSpPr txBox="1"/>
          <p:nvPr>
            <p:ph type="title"/>
          </p:nvPr>
        </p:nvSpPr>
        <p:spPr>
          <a:xfrm>
            <a:off x="896350" y="2010550"/>
            <a:ext cx="5966700" cy="19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de">
                <a:solidFill>
                  <a:srgbClr val="990000"/>
                </a:solidFill>
                <a:latin typeface="Open Sans ExtraBold"/>
                <a:ea typeface="Open Sans ExtraBold"/>
                <a:cs typeface="Open Sans ExtraBold"/>
                <a:sym typeface="Open Sans ExtraBold"/>
              </a:rPr>
              <a:t>CÁC GÓI DỊCH VỤ</a:t>
            </a:r>
            <a:endParaRPr b="0">
              <a:solidFill>
                <a:srgbClr val="990000"/>
              </a:solidFill>
              <a:latin typeface="Open Sans ExtraBold"/>
              <a:ea typeface="Open Sans ExtraBold"/>
              <a:cs typeface="Open Sans ExtraBold"/>
              <a:sym typeface="Open Sans ExtraBold"/>
            </a:endParaRPr>
          </a:p>
        </p:txBody>
      </p:sp>
      <p:sp>
        <p:nvSpPr>
          <p:cNvPr id="542" name="Google Shape;542;p40"/>
          <p:cNvSpPr txBox="1"/>
          <p:nvPr>
            <p:ph idx="2" type="title"/>
          </p:nvPr>
        </p:nvSpPr>
        <p:spPr>
          <a:xfrm>
            <a:off x="932375" y="1690150"/>
            <a:ext cx="5247600" cy="93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sz="5000">
                <a:solidFill>
                  <a:srgbClr val="990000"/>
                </a:solidFill>
                <a:latin typeface="Open Sans ExtraBold"/>
                <a:ea typeface="Open Sans ExtraBold"/>
                <a:cs typeface="Open Sans ExtraBold"/>
                <a:sym typeface="Open Sans ExtraBold"/>
              </a:rPr>
              <a:t>B</a:t>
            </a:r>
            <a:r>
              <a:rPr lang="de" sz="5000">
                <a:solidFill>
                  <a:srgbClr val="990000"/>
                </a:solidFill>
                <a:latin typeface="Open Sans ExtraBold"/>
                <a:ea typeface="Open Sans ExtraBold"/>
                <a:cs typeface="Open Sans ExtraBold"/>
                <a:sym typeface="Open Sans ExtraBold"/>
              </a:rPr>
              <a:t>.</a:t>
            </a:r>
            <a:endParaRPr sz="5000">
              <a:solidFill>
                <a:srgbClr val="990000"/>
              </a:solidFill>
              <a:latin typeface="Open Sans ExtraBold"/>
              <a:ea typeface="Open Sans ExtraBold"/>
              <a:cs typeface="Open Sans ExtraBold"/>
              <a:sym typeface="Open Sans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41"/>
          <p:cNvGrpSpPr/>
          <p:nvPr/>
        </p:nvGrpSpPr>
        <p:grpSpPr>
          <a:xfrm>
            <a:off x="1269042" y="1162410"/>
            <a:ext cx="2526622" cy="3289825"/>
            <a:chOff x="1900793" y="1662147"/>
            <a:chExt cx="3826476" cy="4554652"/>
          </a:xfrm>
        </p:grpSpPr>
        <p:pic>
          <p:nvPicPr>
            <p:cNvPr id="548" name="Google Shape;548;p41"/>
            <p:cNvPicPr preferRelativeResize="0"/>
            <p:nvPr/>
          </p:nvPicPr>
          <p:blipFill rotWithShape="1">
            <a:blip r:embed="rId3">
              <a:alphaModFix/>
            </a:blip>
            <a:srcRect b="0" l="0" r="0" t="0"/>
            <a:stretch/>
          </p:blipFill>
          <p:spPr>
            <a:xfrm>
              <a:off x="1900793" y="1662147"/>
              <a:ext cx="3826476" cy="4554652"/>
            </a:xfrm>
            <a:prstGeom prst="rect">
              <a:avLst/>
            </a:prstGeom>
            <a:noFill/>
            <a:ln>
              <a:noFill/>
            </a:ln>
          </p:spPr>
        </p:pic>
        <p:sp>
          <p:nvSpPr>
            <p:cNvPr id="549" name="Google Shape;549;p41"/>
            <p:cNvSpPr txBox="1"/>
            <p:nvPr/>
          </p:nvSpPr>
          <p:spPr>
            <a:xfrm>
              <a:off x="2884647" y="3384738"/>
              <a:ext cx="1857900" cy="461700"/>
            </a:xfrm>
            <a:prstGeom prst="rect">
              <a:avLst/>
            </a:prstGeom>
            <a:noFill/>
            <a:ln>
              <a:noFill/>
            </a:ln>
          </p:spPr>
          <p:txBody>
            <a:bodyPr anchorCtr="0" anchor="ctr" bIns="18000" lIns="18000" spcFirstLastPara="1" rIns="18000" wrap="square" tIns="18000">
              <a:noAutofit/>
            </a:bodyPr>
            <a:lstStyle/>
            <a:p>
              <a:pPr indent="0" lvl="0" marL="0" marR="0" rtl="0" algn="ctr">
                <a:lnSpc>
                  <a:spcPct val="90000"/>
                </a:lnSpc>
                <a:spcBef>
                  <a:spcPts val="0"/>
                </a:spcBef>
                <a:spcAft>
                  <a:spcPts val="0"/>
                </a:spcAft>
                <a:buClr>
                  <a:srgbClr val="000000"/>
                </a:buClr>
                <a:buSzPts val="1600"/>
                <a:buFont typeface="Arial"/>
                <a:buNone/>
              </a:pPr>
              <a:r>
                <a:rPr b="1" i="0" lang="de" sz="1600" u="none" cap="none" strike="noStrike">
                  <a:solidFill>
                    <a:srgbClr val="FFFFFF"/>
                  </a:solidFill>
                  <a:latin typeface="Proxima Nova"/>
                  <a:ea typeface="Proxima Nova"/>
                  <a:cs typeface="Proxima Nova"/>
                  <a:sym typeface="Proxima Nova"/>
                </a:rPr>
                <a:t>Cân nhắc</a:t>
              </a:r>
              <a:endParaRPr b="1" i="0" sz="1600" u="none" cap="none" strike="noStrike">
                <a:solidFill>
                  <a:srgbClr val="FFFFFF"/>
                </a:solidFill>
                <a:latin typeface="Proxima Nova"/>
                <a:ea typeface="Proxima Nova"/>
                <a:cs typeface="Proxima Nova"/>
                <a:sym typeface="Proxima Nova"/>
              </a:endParaRPr>
            </a:p>
          </p:txBody>
        </p:sp>
        <p:sp>
          <p:nvSpPr>
            <p:cNvPr id="550" name="Google Shape;550;p41"/>
            <p:cNvSpPr txBox="1"/>
            <p:nvPr/>
          </p:nvSpPr>
          <p:spPr>
            <a:xfrm>
              <a:off x="2494447" y="4209545"/>
              <a:ext cx="2638500" cy="399300"/>
            </a:xfrm>
            <a:prstGeom prst="rect">
              <a:avLst/>
            </a:prstGeom>
            <a:noFill/>
            <a:ln>
              <a:noFill/>
            </a:ln>
          </p:spPr>
          <p:txBody>
            <a:bodyPr anchorCtr="0" anchor="ctr" bIns="18000" lIns="18000" spcFirstLastPara="1" rIns="18000" wrap="square" tIns="18000">
              <a:noAutofit/>
            </a:bodyPr>
            <a:lstStyle/>
            <a:p>
              <a:pPr indent="0" lvl="0" marL="0" marR="0" rtl="0" algn="ctr">
                <a:lnSpc>
                  <a:spcPct val="90000"/>
                </a:lnSpc>
                <a:spcBef>
                  <a:spcPts val="0"/>
                </a:spcBef>
                <a:spcAft>
                  <a:spcPts val="0"/>
                </a:spcAft>
                <a:buClr>
                  <a:srgbClr val="000000"/>
                </a:buClr>
                <a:buSzPts val="1400"/>
                <a:buFont typeface="Arial"/>
                <a:buNone/>
              </a:pPr>
              <a:r>
                <a:rPr b="1" i="0" lang="de" sz="1400" u="none" cap="none" strike="noStrike">
                  <a:solidFill>
                    <a:srgbClr val="FFFFFF"/>
                  </a:solidFill>
                  <a:latin typeface="Proxima Nova"/>
                  <a:ea typeface="Proxima Nova"/>
                  <a:cs typeface="Proxima Nova"/>
                  <a:sym typeface="Proxima Nova"/>
                </a:rPr>
                <a:t>Tương tác </a:t>
              </a:r>
              <a:endParaRPr b="1" i="0" sz="1400" u="none" cap="none" strike="noStrike">
                <a:solidFill>
                  <a:srgbClr val="FFFFFF"/>
                </a:solidFill>
                <a:latin typeface="Proxima Nova"/>
                <a:ea typeface="Proxima Nova"/>
                <a:cs typeface="Proxima Nova"/>
                <a:sym typeface="Proxima Nova"/>
              </a:endParaRPr>
            </a:p>
          </p:txBody>
        </p:sp>
        <p:sp>
          <p:nvSpPr>
            <p:cNvPr id="551" name="Google Shape;551;p41"/>
            <p:cNvSpPr txBox="1"/>
            <p:nvPr/>
          </p:nvSpPr>
          <p:spPr>
            <a:xfrm>
              <a:off x="3051820" y="4913612"/>
              <a:ext cx="1524300" cy="461700"/>
            </a:xfrm>
            <a:prstGeom prst="rect">
              <a:avLst/>
            </a:prstGeom>
            <a:noFill/>
            <a:ln>
              <a:noFill/>
            </a:ln>
          </p:spPr>
          <p:txBody>
            <a:bodyPr anchorCtr="0" anchor="ctr" bIns="18000" lIns="18000" spcFirstLastPara="1" rIns="18000" wrap="square" tIns="18000">
              <a:noAutofit/>
            </a:bodyPr>
            <a:lstStyle/>
            <a:p>
              <a:pPr indent="0" lvl="0" marL="0" marR="0" rtl="0" algn="ctr">
                <a:lnSpc>
                  <a:spcPct val="90000"/>
                </a:lnSpc>
                <a:spcBef>
                  <a:spcPts val="0"/>
                </a:spcBef>
                <a:spcAft>
                  <a:spcPts val="0"/>
                </a:spcAft>
                <a:buClr>
                  <a:srgbClr val="000000"/>
                </a:buClr>
                <a:buSzPts val="1400"/>
                <a:buFont typeface="Arial"/>
                <a:buNone/>
              </a:pPr>
              <a:r>
                <a:rPr b="1" i="0" lang="de" sz="1400" u="none" cap="none" strike="noStrike">
                  <a:solidFill>
                    <a:srgbClr val="FFFFFF"/>
                  </a:solidFill>
                  <a:latin typeface="Proxima Nova"/>
                  <a:ea typeface="Proxima Nova"/>
                  <a:cs typeface="Proxima Nova"/>
                  <a:sym typeface="Proxima Nova"/>
                </a:rPr>
                <a:t>Chuyển đổi</a:t>
              </a:r>
              <a:endParaRPr b="1" i="0" sz="1400" u="none" cap="none" strike="noStrike">
                <a:solidFill>
                  <a:srgbClr val="FFFFFF"/>
                </a:solidFill>
                <a:latin typeface="Proxima Nova"/>
                <a:ea typeface="Proxima Nova"/>
                <a:cs typeface="Proxima Nova"/>
                <a:sym typeface="Proxima Nova"/>
              </a:endParaRPr>
            </a:p>
          </p:txBody>
        </p:sp>
        <p:sp>
          <p:nvSpPr>
            <p:cNvPr id="552" name="Google Shape;552;p41"/>
            <p:cNvSpPr txBox="1"/>
            <p:nvPr/>
          </p:nvSpPr>
          <p:spPr>
            <a:xfrm>
              <a:off x="3339234" y="5542100"/>
              <a:ext cx="1049700" cy="461700"/>
            </a:xfrm>
            <a:prstGeom prst="rect">
              <a:avLst/>
            </a:prstGeom>
            <a:noFill/>
            <a:ln>
              <a:noFill/>
            </a:ln>
          </p:spPr>
          <p:txBody>
            <a:bodyPr anchorCtr="0" anchor="ctr" bIns="18000" lIns="18000" spcFirstLastPara="1" rIns="18000" wrap="square" tIns="18000">
              <a:noAutofit/>
            </a:bodyPr>
            <a:lstStyle/>
            <a:p>
              <a:pPr indent="0" lvl="0" marL="0" marR="0" rtl="0" algn="ctr">
                <a:lnSpc>
                  <a:spcPct val="90000"/>
                </a:lnSpc>
                <a:spcBef>
                  <a:spcPts val="0"/>
                </a:spcBef>
                <a:spcAft>
                  <a:spcPts val="0"/>
                </a:spcAft>
                <a:buClr>
                  <a:srgbClr val="000000"/>
                </a:buClr>
                <a:buSzPts val="1400"/>
                <a:buFont typeface="Arial"/>
                <a:buNone/>
              </a:pPr>
              <a:r>
                <a:rPr b="1" i="0" lang="de" sz="1400" u="none" cap="none" strike="noStrike">
                  <a:solidFill>
                    <a:srgbClr val="FFFFFF"/>
                  </a:solidFill>
                  <a:latin typeface="Proxima Nova"/>
                  <a:ea typeface="Proxima Nova"/>
                  <a:cs typeface="Proxima Nova"/>
                  <a:sym typeface="Proxima Nova"/>
                </a:rPr>
                <a:t>Trung thành</a:t>
              </a:r>
              <a:endParaRPr b="1" i="0" sz="1400" u="none" cap="none" strike="noStrike">
                <a:solidFill>
                  <a:srgbClr val="FFFFFF"/>
                </a:solidFill>
                <a:latin typeface="Proxima Nova"/>
                <a:ea typeface="Proxima Nova"/>
                <a:cs typeface="Proxima Nova"/>
                <a:sym typeface="Proxima Nova"/>
              </a:endParaRPr>
            </a:p>
          </p:txBody>
        </p:sp>
        <p:sp>
          <p:nvSpPr>
            <p:cNvPr id="553" name="Google Shape;553;p41"/>
            <p:cNvSpPr txBox="1"/>
            <p:nvPr/>
          </p:nvSpPr>
          <p:spPr>
            <a:xfrm>
              <a:off x="3051820" y="2329783"/>
              <a:ext cx="1524300" cy="640500"/>
            </a:xfrm>
            <a:prstGeom prst="rect">
              <a:avLst/>
            </a:prstGeom>
            <a:noFill/>
            <a:ln>
              <a:noFill/>
            </a:ln>
          </p:spPr>
          <p:txBody>
            <a:bodyPr anchorCtr="0" anchor="ctr" bIns="18000" lIns="18000" spcFirstLastPara="1" rIns="18000" wrap="square" tIns="18000">
              <a:noAutofit/>
            </a:bodyPr>
            <a:lstStyle/>
            <a:p>
              <a:pPr indent="0" lvl="0" marL="0" marR="0" rtl="0" algn="ctr">
                <a:lnSpc>
                  <a:spcPct val="90000"/>
                </a:lnSpc>
                <a:spcBef>
                  <a:spcPts val="0"/>
                </a:spcBef>
                <a:spcAft>
                  <a:spcPts val="0"/>
                </a:spcAft>
                <a:buClr>
                  <a:srgbClr val="000000"/>
                </a:buClr>
                <a:buSzPts val="1800"/>
                <a:buFont typeface="Arial"/>
                <a:buNone/>
              </a:pPr>
              <a:r>
                <a:rPr b="1" i="0" lang="de" sz="1800" u="none" cap="none" strike="noStrike">
                  <a:solidFill>
                    <a:srgbClr val="FFFFFF"/>
                  </a:solidFill>
                  <a:latin typeface="Proxima Nova"/>
                  <a:ea typeface="Proxima Nova"/>
                  <a:cs typeface="Proxima Nova"/>
                  <a:sym typeface="Proxima Nova"/>
                </a:rPr>
                <a:t>Nhận diện</a:t>
              </a:r>
              <a:endParaRPr b="1" i="0" sz="1800" u="none" cap="none" strike="noStrike">
                <a:solidFill>
                  <a:srgbClr val="FFFFFF"/>
                </a:solidFill>
                <a:latin typeface="Proxima Nova"/>
                <a:ea typeface="Proxima Nova"/>
                <a:cs typeface="Proxima Nova"/>
                <a:sym typeface="Proxima Nova"/>
              </a:endParaRPr>
            </a:p>
          </p:txBody>
        </p:sp>
      </p:grpSp>
      <p:sp>
        <p:nvSpPr>
          <p:cNvPr id="554" name="Google Shape;554;p41"/>
          <p:cNvSpPr/>
          <p:nvPr/>
        </p:nvSpPr>
        <p:spPr>
          <a:xfrm>
            <a:off x="951125" y="1253440"/>
            <a:ext cx="460800" cy="3079500"/>
          </a:xfrm>
          <a:prstGeom prst="downArrow">
            <a:avLst>
              <a:gd fmla="val 50000" name="adj1"/>
              <a:gd fmla="val 57698" name="adj2"/>
            </a:avLst>
          </a:prstGeom>
          <a:solidFill>
            <a:srgbClr val="FF00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555" name="Google Shape;555;p41"/>
          <p:cNvCxnSpPr/>
          <p:nvPr/>
        </p:nvCxnSpPr>
        <p:spPr>
          <a:xfrm>
            <a:off x="3374652" y="2098700"/>
            <a:ext cx="5106000" cy="0"/>
          </a:xfrm>
          <a:prstGeom prst="straightConnector1">
            <a:avLst/>
          </a:prstGeom>
          <a:noFill/>
          <a:ln cap="flat" cmpd="sng" w="19050">
            <a:solidFill>
              <a:srgbClr val="000000"/>
            </a:solidFill>
            <a:prstDash val="dash"/>
            <a:round/>
            <a:headEnd len="sm" w="sm" type="none"/>
            <a:tailEnd len="sm" w="sm" type="none"/>
          </a:ln>
        </p:spPr>
      </p:cxnSp>
      <p:cxnSp>
        <p:nvCxnSpPr>
          <p:cNvPr id="556" name="Google Shape;556;p41"/>
          <p:cNvCxnSpPr/>
          <p:nvPr/>
        </p:nvCxnSpPr>
        <p:spPr>
          <a:xfrm>
            <a:off x="3135748" y="3302985"/>
            <a:ext cx="5345100" cy="0"/>
          </a:xfrm>
          <a:prstGeom prst="straightConnector1">
            <a:avLst/>
          </a:prstGeom>
          <a:noFill/>
          <a:ln cap="flat" cmpd="sng" w="19050">
            <a:solidFill>
              <a:srgbClr val="000000"/>
            </a:solidFill>
            <a:prstDash val="dash"/>
            <a:round/>
            <a:headEnd len="sm" w="sm" type="none"/>
            <a:tailEnd len="sm" w="sm" type="none"/>
          </a:ln>
        </p:spPr>
      </p:cxnSp>
      <p:sp>
        <p:nvSpPr>
          <p:cNvPr id="557" name="Google Shape;557;p41"/>
          <p:cNvSpPr/>
          <p:nvPr/>
        </p:nvSpPr>
        <p:spPr>
          <a:xfrm>
            <a:off x="3832985" y="989675"/>
            <a:ext cx="4543500" cy="1014000"/>
          </a:xfrm>
          <a:prstGeom prst="roundRect">
            <a:avLst>
              <a:gd fmla="val 16667" name="adj"/>
            </a:avLst>
          </a:prstGeom>
          <a:solidFill>
            <a:schemeClr val="accent3"/>
          </a:solidFill>
          <a:ln cap="flat" cmpd="sng" w="254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t/>
            </a:r>
            <a:endParaRPr sz="1200">
              <a:solidFill>
                <a:srgbClr val="023831"/>
              </a:solidFill>
              <a:latin typeface="Open Sans SemiBold"/>
              <a:ea typeface="Open Sans SemiBold"/>
              <a:cs typeface="Open Sans SemiBold"/>
              <a:sym typeface="Open Sans SemiBold"/>
            </a:endParaRPr>
          </a:p>
          <a:p>
            <a:pPr indent="0" lvl="0" marL="0" marR="0" rtl="0" algn="l">
              <a:lnSpc>
                <a:spcPct val="115000"/>
              </a:lnSpc>
              <a:spcBef>
                <a:spcPts val="0"/>
              </a:spcBef>
              <a:spcAft>
                <a:spcPts val="0"/>
              </a:spcAft>
              <a:buClr>
                <a:srgbClr val="000000"/>
              </a:buClr>
              <a:buSzPts val="1600"/>
              <a:buFont typeface="Arial"/>
              <a:buNone/>
            </a:pPr>
            <a:r>
              <a:rPr b="1" i="0" lang="de" sz="1200" u="none" cap="none" strike="noStrike">
                <a:solidFill>
                  <a:srgbClr val="FFFFFF"/>
                </a:solidFill>
                <a:latin typeface="Open Sans"/>
                <a:ea typeface="Open Sans"/>
                <a:cs typeface="Open Sans"/>
                <a:sym typeface="Open Sans"/>
              </a:rPr>
              <a:t>Top Funnel: Truyền tải hình thương hiệu</a:t>
            </a:r>
            <a:endParaRPr b="1" i="0" sz="1200" u="none" cap="none" strike="noStrike">
              <a:solidFill>
                <a:srgbClr val="FFFFFF"/>
              </a:solidFill>
              <a:latin typeface="Open Sans"/>
              <a:ea typeface="Open Sans"/>
              <a:cs typeface="Open Sans"/>
              <a:sym typeface="Open Sans"/>
            </a:endParaRPr>
          </a:p>
          <a:p>
            <a:pPr indent="-192149" lvl="0" marL="314999" marR="0" rtl="0" algn="l">
              <a:lnSpc>
                <a:spcPct val="115000"/>
              </a:lnSpc>
              <a:spcBef>
                <a:spcPts val="0"/>
              </a:spcBef>
              <a:spcAft>
                <a:spcPts val="0"/>
              </a:spcAft>
              <a:buClr>
                <a:srgbClr val="3B251F"/>
              </a:buClr>
              <a:buSzPts val="900"/>
              <a:buFont typeface="Open Sans"/>
              <a:buChar char="-"/>
            </a:pPr>
            <a:r>
              <a:rPr b="1" i="0" lang="de" sz="1000" u="none" cap="none" strike="noStrike">
                <a:solidFill>
                  <a:srgbClr val="3B251F"/>
                </a:solidFill>
                <a:latin typeface="Open Sans"/>
                <a:ea typeface="Open Sans"/>
                <a:cs typeface="Open Sans"/>
                <a:sym typeface="Open Sans"/>
              </a:rPr>
              <a:t>Mục tiêu: Nhận diện thương hiệu (Brand Awareness)</a:t>
            </a:r>
            <a:endParaRPr b="1" i="0" sz="1000" u="none" cap="none" strike="noStrike">
              <a:solidFill>
                <a:srgbClr val="3B251F"/>
              </a:solidFill>
              <a:latin typeface="Open Sans"/>
              <a:ea typeface="Open Sans"/>
              <a:cs typeface="Open Sans"/>
              <a:sym typeface="Open Sans"/>
            </a:endParaRPr>
          </a:p>
          <a:p>
            <a:pPr indent="-192149" lvl="0" marL="314999" marR="0" rtl="0" algn="l">
              <a:lnSpc>
                <a:spcPct val="115000"/>
              </a:lnSpc>
              <a:spcBef>
                <a:spcPts val="0"/>
              </a:spcBef>
              <a:spcAft>
                <a:spcPts val="0"/>
              </a:spcAft>
              <a:buClr>
                <a:srgbClr val="3B251F"/>
              </a:buClr>
              <a:buSzPts val="900"/>
              <a:buFont typeface="Open Sans"/>
              <a:buChar char="-"/>
            </a:pPr>
            <a:r>
              <a:rPr b="1" i="0" lang="de" sz="1000" u="none" cap="none" strike="noStrike">
                <a:solidFill>
                  <a:srgbClr val="3B251F"/>
                </a:solidFill>
                <a:latin typeface="Open Sans"/>
                <a:ea typeface="Open Sans"/>
                <a:cs typeface="Open Sans"/>
                <a:sym typeface="Open Sans"/>
              </a:rPr>
              <a:t>Chỉ số: Tiếp cận (Reach)</a:t>
            </a:r>
            <a:endParaRPr b="1" sz="1000">
              <a:solidFill>
                <a:srgbClr val="3B251F"/>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3B251F"/>
              </a:buClr>
              <a:buSzPts val="1000"/>
              <a:buFont typeface="Open Sans SemiBold"/>
              <a:buChar char="➔"/>
            </a:pPr>
            <a:r>
              <a:rPr b="1" i="1" lang="de" sz="1000">
                <a:solidFill>
                  <a:srgbClr val="3B251F"/>
                </a:solidFill>
                <a:highlight>
                  <a:srgbClr val="FFFF00"/>
                </a:highlight>
                <a:latin typeface="Open Sans"/>
                <a:ea typeface="Open Sans"/>
                <a:cs typeface="Open Sans"/>
                <a:sym typeface="Open Sans"/>
              </a:rPr>
              <a:t> Bài quảng bá thương hiệu, Ads</a:t>
            </a:r>
            <a:endParaRPr b="1" i="1" sz="1000">
              <a:solidFill>
                <a:srgbClr val="3B251F"/>
              </a:solidFill>
              <a:highlight>
                <a:srgbClr val="FFFF00"/>
              </a:highlight>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i="1" sz="1000">
              <a:highlight>
                <a:srgbClr val="FFC703"/>
              </a:highlight>
              <a:latin typeface="Open Sans SemiBold"/>
              <a:ea typeface="Open Sans SemiBold"/>
              <a:cs typeface="Open Sans SemiBold"/>
              <a:sym typeface="Open Sans SemiBold"/>
            </a:endParaRPr>
          </a:p>
        </p:txBody>
      </p:sp>
      <p:sp>
        <p:nvSpPr>
          <p:cNvPr id="558" name="Google Shape;558;p41"/>
          <p:cNvSpPr/>
          <p:nvPr/>
        </p:nvSpPr>
        <p:spPr>
          <a:xfrm>
            <a:off x="3833022" y="2193781"/>
            <a:ext cx="4543500" cy="1014000"/>
          </a:xfrm>
          <a:prstGeom prst="roundRect">
            <a:avLst>
              <a:gd fmla="val 16667" name="adj"/>
            </a:avLst>
          </a:prstGeom>
          <a:solidFill>
            <a:schemeClr val="accent3"/>
          </a:solidFill>
          <a:ln cap="flat" cmpd="sng" w="254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de" sz="1200" u="none" cap="none" strike="noStrike">
                <a:solidFill>
                  <a:srgbClr val="FFFFFF"/>
                </a:solidFill>
                <a:latin typeface="Open Sans"/>
                <a:ea typeface="Open Sans"/>
                <a:cs typeface="Open Sans"/>
                <a:sym typeface="Open Sans"/>
              </a:rPr>
              <a:t>Middle Funnel: Khuyến khích tương tác người dùng</a:t>
            </a:r>
            <a:endParaRPr b="1" i="0" sz="1200" u="none" cap="none" strike="noStrike">
              <a:solidFill>
                <a:srgbClr val="FFFFFF"/>
              </a:solidFill>
              <a:latin typeface="Open Sans"/>
              <a:ea typeface="Open Sans"/>
              <a:cs typeface="Open Sans"/>
              <a:sym typeface="Open Sans"/>
            </a:endParaRPr>
          </a:p>
          <a:p>
            <a:pPr indent="-237149" lvl="0" marL="314999" marR="0" rtl="0" algn="l">
              <a:lnSpc>
                <a:spcPct val="115000"/>
              </a:lnSpc>
              <a:spcBef>
                <a:spcPts val="0"/>
              </a:spcBef>
              <a:spcAft>
                <a:spcPts val="0"/>
              </a:spcAft>
              <a:buClr>
                <a:srgbClr val="000000"/>
              </a:buClr>
              <a:buSzPts val="900"/>
              <a:buFont typeface="Open Sans"/>
              <a:buChar char="-"/>
            </a:pPr>
            <a:r>
              <a:rPr b="1" i="0" lang="de" sz="1000" u="none" cap="none" strike="noStrike">
                <a:solidFill>
                  <a:srgbClr val="000000"/>
                </a:solidFill>
                <a:latin typeface="Open Sans"/>
                <a:ea typeface="Open Sans"/>
                <a:cs typeface="Open Sans"/>
                <a:sym typeface="Open Sans"/>
              </a:rPr>
              <a:t>Mục tiêu: </a:t>
            </a:r>
            <a:r>
              <a:rPr b="1" lang="de" sz="1000">
                <a:latin typeface="Open Sans"/>
                <a:ea typeface="Open Sans"/>
                <a:cs typeface="Open Sans"/>
                <a:sym typeface="Open Sans"/>
              </a:rPr>
              <a:t>K</a:t>
            </a:r>
            <a:r>
              <a:rPr b="1" i="0" lang="de" sz="1000" u="none" cap="none" strike="noStrike">
                <a:solidFill>
                  <a:srgbClr val="000000"/>
                </a:solidFill>
                <a:latin typeface="Open Sans"/>
                <a:ea typeface="Open Sans"/>
                <a:cs typeface="Open Sans"/>
                <a:sym typeface="Open Sans"/>
              </a:rPr>
              <a:t>hích lệ người dùng tương tác với thương hiệu</a:t>
            </a:r>
            <a:endParaRPr b="1" i="0" sz="1000" u="none" cap="none" strike="noStrike">
              <a:solidFill>
                <a:srgbClr val="000000"/>
              </a:solidFill>
              <a:latin typeface="Open Sans"/>
              <a:ea typeface="Open Sans"/>
              <a:cs typeface="Open Sans"/>
              <a:sym typeface="Open Sans"/>
            </a:endParaRPr>
          </a:p>
          <a:p>
            <a:pPr indent="-237149" lvl="0" marL="314999" marR="0" rtl="0" algn="l">
              <a:lnSpc>
                <a:spcPct val="115000"/>
              </a:lnSpc>
              <a:spcBef>
                <a:spcPts val="0"/>
              </a:spcBef>
              <a:spcAft>
                <a:spcPts val="0"/>
              </a:spcAft>
              <a:buClr>
                <a:srgbClr val="000000"/>
              </a:buClr>
              <a:buSzPts val="900"/>
              <a:buFont typeface="Open Sans"/>
              <a:buChar char="-"/>
            </a:pPr>
            <a:r>
              <a:rPr b="1" i="0" lang="de" sz="1000" u="none" cap="none" strike="noStrike">
                <a:solidFill>
                  <a:srgbClr val="000000"/>
                </a:solidFill>
                <a:latin typeface="Open Sans"/>
                <a:ea typeface="Open Sans"/>
                <a:cs typeface="Open Sans"/>
                <a:sym typeface="Open Sans"/>
              </a:rPr>
              <a:t>Chỉ số: </a:t>
            </a:r>
            <a:r>
              <a:rPr b="1" lang="de" sz="1000">
                <a:solidFill>
                  <a:srgbClr val="000000"/>
                </a:solidFill>
                <a:latin typeface="Open Sans"/>
                <a:ea typeface="Open Sans"/>
                <a:cs typeface="Open Sans"/>
                <a:sym typeface="Open Sans"/>
              </a:rPr>
              <a:t>L</a:t>
            </a:r>
            <a:r>
              <a:rPr b="1" i="0" lang="de" sz="1000" u="none" cap="none" strike="noStrike">
                <a:solidFill>
                  <a:srgbClr val="000000"/>
                </a:solidFill>
                <a:latin typeface="Open Sans"/>
                <a:ea typeface="Open Sans"/>
                <a:cs typeface="Open Sans"/>
                <a:sym typeface="Open Sans"/>
              </a:rPr>
              <a:t>ượt tham gia</a:t>
            </a:r>
            <a:r>
              <a:rPr b="1" lang="de" sz="1000">
                <a:solidFill>
                  <a:srgbClr val="000000"/>
                </a:solidFill>
                <a:latin typeface="Open Sans"/>
                <a:ea typeface="Open Sans"/>
                <a:cs typeface="Open Sans"/>
                <a:sym typeface="Open Sans"/>
              </a:rPr>
              <a:t>, Lượt tương tác </a:t>
            </a:r>
            <a:r>
              <a:rPr b="1" i="0" lang="de" sz="1000" u="none" cap="none" strike="noStrike">
                <a:solidFill>
                  <a:srgbClr val="000000"/>
                </a:solidFill>
                <a:latin typeface="Open Sans"/>
                <a:ea typeface="Open Sans"/>
                <a:cs typeface="Open Sans"/>
                <a:sym typeface="Open Sans"/>
              </a:rPr>
              <a:t>lưu lượng truy cập (Traffic)</a:t>
            </a:r>
            <a:endParaRPr b="1" i="0" sz="1000" u="none" cap="none" strike="noStrike">
              <a:solidFill>
                <a:srgbClr val="000000"/>
              </a:solidFill>
              <a:latin typeface="Open Sans"/>
              <a:ea typeface="Open Sans"/>
              <a:cs typeface="Open Sans"/>
              <a:sym typeface="Open Sans"/>
            </a:endParaRPr>
          </a:p>
          <a:p>
            <a:pPr indent="-292100" lvl="0" marL="457200" rtl="0" algn="l">
              <a:lnSpc>
                <a:spcPct val="115000"/>
              </a:lnSpc>
              <a:spcBef>
                <a:spcPts val="0"/>
              </a:spcBef>
              <a:spcAft>
                <a:spcPts val="0"/>
              </a:spcAft>
              <a:buClr>
                <a:srgbClr val="000000"/>
              </a:buClr>
              <a:buSzPts val="1000"/>
              <a:buFont typeface="Open Sans"/>
              <a:buChar char="➔"/>
            </a:pPr>
            <a:r>
              <a:rPr b="1" i="1" lang="de" sz="1000">
                <a:highlight>
                  <a:srgbClr val="FFFF00"/>
                </a:highlight>
                <a:latin typeface="Open Sans"/>
                <a:ea typeface="Open Sans"/>
                <a:cs typeface="Open Sans"/>
                <a:sym typeface="Open Sans"/>
              </a:rPr>
              <a:t>Try Free, Voucher Shop, Ads</a:t>
            </a:r>
            <a:endParaRPr b="1" i="0" sz="1000" u="none" cap="none" strike="noStrike">
              <a:highlight>
                <a:srgbClr val="FFFF00"/>
              </a:highlight>
              <a:latin typeface="Open Sans"/>
              <a:ea typeface="Open Sans"/>
              <a:cs typeface="Open Sans"/>
              <a:sym typeface="Open Sans"/>
            </a:endParaRPr>
          </a:p>
        </p:txBody>
      </p:sp>
      <p:sp>
        <p:nvSpPr>
          <p:cNvPr id="559" name="Google Shape;559;p41"/>
          <p:cNvSpPr/>
          <p:nvPr/>
        </p:nvSpPr>
        <p:spPr>
          <a:xfrm>
            <a:off x="3835982" y="3425745"/>
            <a:ext cx="4537500" cy="852600"/>
          </a:xfrm>
          <a:prstGeom prst="roundRect">
            <a:avLst>
              <a:gd fmla="val 16667" name="adj"/>
            </a:avLst>
          </a:prstGeom>
          <a:solidFill>
            <a:schemeClr val="accent3"/>
          </a:solidFill>
          <a:ln cap="flat" cmpd="sng" w="254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de" sz="1200" u="none" cap="none" strike="noStrike">
                <a:solidFill>
                  <a:srgbClr val="FFFFFF"/>
                </a:solidFill>
                <a:latin typeface="Open Sans"/>
                <a:ea typeface="Open Sans"/>
                <a:cs typeface="Open Sans"/>
                <a:sym typeface="Open Sans"/>
              </a:rPr>
              <a:t>Bottom Funnel: Thuyết phục mua hàng</a:t>
            </a:r>
            <a:endParaRPr b="1" i="0" sz="1200" u="none" cap="none" strike="noStrike">
              <a:solidFill>
                <a:srgbClr val="FFFFFF"/>
              </a:solidFill>
              <a:latin typeface="Open Sans"/>
              <a:ea typeface="Open Sans"/>
              <a:cs typeface="Open Sans"/>
              <a:sym typeface="Open Sans"/>
            </a:endParaRPr>
          </a:p>
          <a:p>
            <a:pPr indent="-237149" lvl="0" marL="314999" marR="0" rtl="0" algn="l">
              <a:lnSpc>
                <a:spcPct val="115000"/>
              </a:lnSpc>
              <a:spcBef>
                <a:spcPts val="0"/>
              </a:spcBef>
              <a:spcAft>
                <a:spcPts val="0"/>
              </a:spcAft>
              <a:buSzPts val="900"/>
              <a:buFont typeface="Open Sans"/>
              <a:buChar char="-"/>
            </a:pPr>
            <a:r>
              <a:rPr b="1" lang="de" sz="1000">
                <a:latin typeface="Open Sans"/>
                <a:ea typeface="Open Sans"/>
                <a:cs typeface="Open Sans"/>
                <a:sym typeface="Open Sans"/>
              </a:rPr>
              <a:t>Mục tiêu: Chốt đơn, gia tăng chuyển đổi</a:t>
            </a:r>
            <a:endParaRPr b="1" sz="1000">
              <a:latin typeface="Open Sans"/>
              <a:ea typeface="Open Sans"/>
              <a:cs typeface="Open Sans"/>
              <a:sym typeface="Open Sans"/>
            </a:endParaRPr>
          </a:p>
          <a:p>
            <a:pPr indent="-237149" lvl="0" marL="314999" marR="0" rtl="0" algn="l">
              <a:lnSpc>
                <a:spcPct val="115000"/>
              </a:lnSpc>
              <a:spcBef>
                <a:spcPts val="0"/>
              </a:spcBef>
              <a:spcAft>
                <a:spcPts val="0"/>
              </a:spcAft>
              <a:buSzPts val="900"/>
              <a:buFont typeface="Open Sans"/>
              <a:buChar char="-"/>
            </a:pPr>
            <a:r>
              <a:rPr b="1" lang="de" sz="1000">
                <a:latin typeface="Open Sans"/>
                <a:ea typeface="Open Sans"/>
                <a:cs typeface="Open Sans"/>
                <a:sym typeface="Open Sans"/>
              </a:rPr>
              <a:t>Chỉ số: Lượt quan tâm </a:t>
            </a:r>
            <a:endParaRPr b="1" sz="1000">
              <a:latin typeface="Open Sans"/>
              <a:ea typeface="Open Sans"/>
              <a:cs typeface="Open Sans"/>
              <a:sym typeface="Open Sans"/>
            </a:endParaRPr>
          </a:p>
          <a:p>
            <a:pPr indent="-292100" lvl="0" marL="457200" rtl="0" algn="l">
              <a:lnSpc>
                <a:spcPct val="115000"/>
              </a:lnSpc>
              <a:spcBef>
                <a:spcPts val="0"/>
              </a:spcBef>
              <a:spcAft>
                <a:spcPts val="0"/>
              </a:spcAft>
              <a:buSzPts val="1000"/>
              <a:buFont typeface="Open Sans"/>
              <a:buChar char="➔"/>
            </a:pPr>
            <a:r>
              <a:rPr b="1" i="1" lang="de" sz="1000">
                <a:highlight>
                  <a:srgbClr val="FFFF00"/>
                </a:highlight>
                <a:latin typeface="Open Sans"/>
                <a:ea typeface="Open Sans"/>
                <a:cs typeface="Open Sans"/>
                <a:sym typeface="Open Sans"/>
              </a:rPr>
              <a:t>Ads</a:t>
            </a:r>
            <a:endParaRPr b="1" i="1" sz="1000">
              <a:highlight>
                <a:srgbClr val="FFFF00"/>
              </a:highlight>
              <a:latin typeface="Open Sans"/>
              <a:ea typeface="Open Sans"/>
              <a:cs typeface="Open Sans"/>
              <a:sym typeface="Open Sans"/>
            </a:endParaRPr>
          </a:p>
          <a:p>
            <a:pPr indent="0" lvl="0" marL="0" marR="0" rtl="0" algn="l">
              <a:lnSpc>
                <a:spcPct val="115000"/>
              </a:lnSpc>
              <a:spcBef>
                <a:spcPts val="0"/>
              </a:spcBef>
              <a:spcAft>
                <a:spcPts val="0"/>
              </a:spcAft>
              <a:buNone/>
            </a:pPr>
            <a:r>
              <a:t/>
            </a:r>
            <a:endParaRPr i="1" sz="1000">
              <a:highlight>
                <a:srgbClr val="FFC703"/>
              </a:highlight>
              <a:latin typeface="Open Sans SemiBold"/>
              <a:ea typeface="Open Sans SemiBold"/>
              <a:cs typeface="Open Sans SemiBold"/>
              <a:sym typeface="Open Sans SemiBold"/>
            </a:endParaRPr>
          </a:p>
        </p:txBody>
      </p:sp>
      <p:sp>
        <p:nvSpPr>
          <p:cNvPr id="560" name="Google Shape;560;p41"/>
          <p:cNvSpPr txBox="1"/>
          <p:nvPr/>
        </p:nvSpPr>
        <p:spPr>
          <a:xfrm>
            <a:off x="1049959" y="4401127"/>
            <a:ext cx="732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1000">
                <a:latin typeface="Open Sans"/>
                <a:ea typeface="Open Sans"/>
                <a:cs typeface="Open Sans"/>
                <a:sym typeface="Open Sans"/>
              </a:rPr>
              <a:t>Quảng bá thương hiệu đến với cộng đồng Club Piaf hơn</a:t>
            </a:r>
            <a:r>
              <a:rPr lang="de" sz="1200">
                <a:latin typeface="Open Sans Medium"/>
                <a:ea typeface="Open Sans Medium"/>
                <a:cs typeface="Open Sans Medium"/>
                <a:sym typeface="Open Sans Medium"/>
              </a:rPr>
              <a:t> </a:t>
            </a:r>
            <a:r>
              <a:rPr b="1" lang="de">
                <a:solidFill>
                  <a:srgbClr val="980000"/>
                </a:solidFill>
                <a:latin typeface="Open Sans"/>
                <a:ea typeface="Open Sans"/>
                <a:cs typeface="Open Sans"/>
                <a:sym typeface="Open Sans"/>
              </a:rPr>
              <a:t>350K thành viên</a:t>
            </a:r>
            <a:r>
              <a:rPr lang="de" sz="1200">
                <a:latin typeface="Open Sans Medium"/>
                <a:ea typeface="Open Sans Medium"/>
                <a:cs typeface="Open Sans Medium"/>
                <a:sym typeface="Open Sans Medium"/>
              </a:rPr>
              <a:t> </a:t>
            </a:r>
            <a:r>
              <a:rPr lang="de" sz="1000">
                <a:latin typeface="Open Sans Medium"/>
                <a:ea typeface="Open Sans Medium"/>
                <a:cs typeface="Open Sans Medium"/>
                <a:sym typeface="Open Sans Medium"/>
              </a:rPr>
              <a:t>và hơn</a:t>
            </a:r>
            <a:r>
              <a:rPr lang="de" sz="1200">
                <a:latin typeface="Open Sans Medium"/>
                <a:ea typeface="Open Sans Medium"/>
                <a:cs typeface="Open Sans Medium"/>
                <a:sym typeface="Open Sans Medium"/>
              </a:rPr>
              <a:t> </a:t>
            </a:r>
            <a:r>
              <a:rPr b="1" lang="de">
                <a:solidFill>
                  <a:srgbClr val="980000"/>
                </a:solidFill>
                <a:latin typeface="Open Sans"/>
                <a:ea typeface="Open Sans"/>
                <a:cs typeface="Open Sans"/>
                <a:sym typeface="Open Sans"/>
              </a:rPr>
              <a:t>1.5 triệu fans</a:t>
            </a:r>
            <a:r>
              <a:rPr lang="de" sz="1200">
                <a:latin typeface="Open Sans Medium"/>
                <a:ea typeface="Open Sans Medium"/>
                <a:cs typeface="Open Sans Medium"/>
                <a:sym typeface="Open Sans Medium"/>
              </a:rPr>
              <a:t> </a:t>
            </a:r>
            <a:r>
              <a:rPr lang="de" sz="1000">
                <a:latin typeface="Open Sans Medium"/>
                <a:ea typeface="Open Sans Medium"/>
                <a:cs typeface="Open Sans Medium"/>
                <a:sym typeface="Open Sans Medium"/>
              </a:rPr>
              <a:t>t</a:t>
            </a:r>
            <a:r>
              <a:rPr b="1" lang="de" sz="1000">
                <a:latin typeface="Open Sans"/>
                <a:ea typeface="Open Sans"/>
                <a:cs typeface="Open Sans"/>
                <a:sym typeface="Open Sans"/>
              </a:rPr>
              <a:t>rên facebook của Club Piaf  </a:t>
            </a:r>
            <a:endParaRPr b="1" sz="1000">
              <a:latin typeface="Open Sans"/>
              <a:ea typeface="Open Sans"/>
              <a:cs typeface="Open Sans"/>
              <a:sym typeface="Open Sans"/>
            </a:endParaRPr>
          </a:p>
        </p:txBody>
      </p:sp>
      <p:sp>
        <p:nvSpPr>
          <p:cNvPr id="561" name="Google Shape;561;p41"/>
          <p:cNvSpPr txBox="1"/>
          <p:nvPr/>
        </p:nvSpPr>
        <p:spPr>
          <a:xfrm>
            <a:off x="720000" y="425514"/>
            <a:ext cx="77040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de" sz="2400">
                <a:solidFill>
                  <a:srgbClr val="980000"/>
                </a:solidFill>
                <a:latin typeface="Open Sans ExtraBold"/>
                <a:ea typeface="Open Sans ExtraBold"/>
                <a:cs typeface="Open Sans ExtraBold"/>
                <a:sym typeface="Open Sans ExtraBold"/>
              </a:rPr>
              <a:t>CHIẾN LƯỢC PHỄU MARKETING</a:t>
            </a:r>
            <a:endParaRPr sz="2400">
              <a:solidFill>
                <a:srgbClr val="980000"/>
              </a:solidFill>
              <a:latin typeface="Open Sans ExtraBold"/>
              <a:ea typeface="Open Sans ExtraBold"/>
              <a:cs typeface="Open Sans ExtraBold"/>
              <a:sym typeface="Open Sans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aphicFrame>
        <p:nvGraphicFramePr>
          <p:cNvPr id="566" name="Google Shape;566;p42"/>
          <p:cNvGraphicFramePr/>
          <p:nvPr/>
        </p:nvGraphicFramePr>
        <p:xfrm>
          <a:off x="644050" y="445238"/>
          <a:ext cx="3000000" cy="3000000"/>
        </p:xfrm>
        <a:graphic>
          <a:graphicData uri="http://schemas.openxmlformats.org/drawingml/2006/table">
            <a:tbl>
              <a:tblPr>
                <a:noFill/>
                <a:tableStyleId>{C2A2B410-E260-4710-ADBC-FEB5BD6AB3AC}</a:tableStyleId>
              </a:tblPr>
              <a:tblGrid>
                <a:gridCol w="4783275"/>
                <a:gridCol w="1528775"/>
                <a:gridCol w="1463875"/>
              </a:tblGrid>
              <a:tr h="929800">
                <a:tc>
                  <a:txBody>
                    <a:bodyPr/>
                    <a:lstStyle/>
                    <a:p>
                      <a:pPr indent="0" lvl="0" marL="72000" rtl="0" algn="r">
                        <a:spcBef>
                          <a:spcPts val="0"/>
                        </a:spcBef>
                        <a:spcAft>
                          <a:spcPts val="0"/>
                        </a:spcAft>
                        <a:buNone/>
                      </a:pPr>
                      <a:r>
                        <a:rPr b="1" lang="de" sz="2000">
                          <a:solidFill>
                            <a:srgbClr val="FFFFFF"/>
                          </a:solidFill>
                          <a:latin typeface="Open Sans"/>
                          <a:ea typeface="Open Sans"/>
                          <a:cs typeface="Open Sans"/>
                          <a:sym typeface="Open Sans"/>
                        </a:rPr>
                        <a:t>GÓI DỊCH VỤ </a:t>
                      </a:r>
                      <a:endParaRPr b="1" sz="2000">
                        <a:solidFill>
                          <a:srgbClr val="FFFFFF"/>
                        </a:solidFill>
                        <a:latin typeface="Open Sans"/>
                        <a:ea typeface="Open Sans"/>
                        <a:cs typeface="Open Sans"/>
                        <a:sym typeface="Open Sans"/>
                      </a:endParaRPr>
                    </a:p>
                    <a:p>
                      <a:pPr indent="0" lvl="0" marL="72000" rtl="0" algn="r">
                        <a:spcBef>
                          <a:spcPts val="0"/>
                        </a:spcBef>
                        <a:spcAft>
                          <a:spcPts val="0"/>
                        </a:spcAft>
                        <a:buNone/>
                      </a:pPr>
                      <a:r>
                        <a:rPr b="1" lang="de" sz="2000">
                          <a:solidFill>
                            <a:srgbClr val="FFFFFF"/>
                          </a:solidFill>
                          <a:latin typeface="Open Sans"/>
                          <a:ea typeface="Open Sans"/>
                          <a:cs typeface="Open Sans"/>
                          <a:sym typeface="Open Sans"/>
                        </a:rPr>
                        <a:t>20,000,000 VNĐ</a:t>
                      </a:r>
                      <a:endParaRPr b="1" sz="2000">
                        <a:solidFill>
                          <a:srgbClr val="FFFFFF"/>
                        </a:solidFill>
                        <a:latin typeface="Open Sans"/>
                        <a:ea typeface="Open Sans"/>
                        <a:cs typeface="Open Sans"/>
                        <a:sym typeface="Open Sans"/>
                      </a:endParaRPr>
                    </a:p>
                  </a:txBody>
                  <a:tcPr marT="91425" marB="91425" marR="91425" marL="9142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80000"/>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Unit</a:t>
                      </a:r>
                      <a:endParaRPr b="1">
                        <a:latin typeface="Open Sans"/>
                        <a:ea typeface="Open Sans"/>
                        <a:cs typeface="Open Sans"/>
                        <a:sym typeface="Open Sans"/>
                      </a:endParaRPr>
                    </a:p>
                    <a:p>
                      <a:pPr indent="0" lvl="0" marL="0" rtl="0" algn="ctr">
                        <a:spcBef>
                          <a:spcPts val="0"/>
                        </a:spcBef>
                        <a:spcAft>
                          <a:spcPts val="0"/>
                        </a:spcAft>
                        <a:buNone/>
                      </a:pPr>
                      <a:r>
                        <a:rPr b="1" lang="de">
                          <a:latin typeface="Open Sans"/>
                          <a:ea typeface="Open Sans"/>
                          <a:cs typeface="Open Sans"/>
                          <a:sym typeface="Open Sans"/>
                        </a:rPr>
                        <a:t>Đơn vị tính</a:t>
                      </a:r>
                      <a:endParaRPr b="1">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Quantity</a:t>
                      </a:r>
                      <a:endParaRPr b="1">
                        <a:latin typeface="Open Sans"/>
                        <a:ea typeface="Open Sans"/>
                        <a:cs typeface="Open Sans"/>
                        <a:sym typeface="Open Sans"/>
                      </a:endParaRPr>
                    </a:p>
                    <a:p>
                      <a:pPr indent="0" lvl="0" marL="0" rtl="0" algn="ctr">
                        <a:spcBef>
                          <a:spcPts val="0"/>
                        </a:spcBef>
                        <a:spcAft>
                          <a:spcPts val="0"/>
                        </a:spcAft>
                        <a:buNone/>
                      </a:pPr>
                      <a:r>
                        <a:rPr b="1" lang="de">
                          <a:latin typeface="Open Sans"/>
                          <a:ea typeface="Open Sans"/>
                          <a:cs typeface="Open Sans"/>
                          <a:sym typeface="Open Sans"/>
                        </a:rPr>
                        <a:t>Số lượng</a:t>
                      </a:r>
                      <a:endParaRPr b="1">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r>
              <a:tr h="929800">
                <a:tc>
                  <a:txBody>
                    <a:bodyPr/>
                    <a:lstStyle/>
                    <a:p>
                      <a:pPr indent="0" lvl="0" marL="72000" rtl="0" algn="l">
                        <a:spcBef>
                          <a:spcPts val="0"/>
                        </a:spcBef>
                        <a:spcAft>
                          <a:spcPts val="0"/>
                        </a:spcAft>
                        <a:buNone/>
                      </a:pPr>
                      <a:r>
                        <a:rPr b="1" lang="de" sz="1000">
                          <a:solidFill>
                            <a:srgbClr val="3B251F"/>
                          </a:solidFill>
                          <a:latin typeface="Open Sans"/>
                          <a:ea typeface="Open Sans"/>
                          <a:cs typeface="Open Sans"/>
                          <a:sym typeface="Open Sans"/>
                        </a:rPr>
                        <a:t>Dịch vụ Try Free </a:t>
                      </a:r>
                      <a:endParaRPr b="1" sz="1000">
                        <a:solidFill>
                          <a:srgbClr val="3B251F"/>
                        </a:solidFill>
                        <a:latin typeface="Open Sans"/>
                        <a:ea typeface="Open Sans"/>
                        <a:cs typeface="Open Sans"/>
                        <a:sym typeface="Open Sans"/>
                      </a:endParaRPr>
                    </a:p>
                    <a:p>
                      <a:pPr indent="-153499" lvl="0" marL="269999" rtl="0" algn="l">
                        <a:spcBef>
                          <a:spcPts val="0"/>
                        </a:spcBef>
                        <a:spcAft>
                          <a:spcPts val="0"/>
                        </a:spcAft>
                        <a:buClr>
                          <a:srgbClr val="3B251F"/>
                        </a:buClr>
                        <a:buSzPts val="1000"/>
                        <a:buFont typeface="Open Sans"/>
                        <a:buChar char="➔"/>
                      </a:pPr>
                      <a:r>
                        <a:rPr b="1" lang="de" sz="1000">
                          <a:solidFill>
                            <a:srgbClr val="3B251F"/>
                          </a:solidFill>
                          <a:latin typeface="Open Sans"/>
                          <a:ea typeface="Open Sans"/>
                          <a:cs typeface="Open Sans"/>
                          <a:sym typeface="Open Sans"/>
                        </a:rPr>
                        <a:t>Kết nối chặt chẽ với Piers quan tâm đến sản phẩm bằng việc xây dựng những người đánh giá.</a:t>
                      </a:r>
                      <a:endParaRPr b="1" sz="1000">
                        <a:solidFill>
                          <a:srgbClr val="3B251F"/>
                        </a:solidFill>
                        <a:latin typeface="Open Sans"/>
                        <a:ea typeface="Open Sans"/>
                        <a:cs typeface="Open Sans"/>
                        <a:sym typeface="Open Sans"/>
                      </a:endParaRPr>
                    </a:p>
                    <a:p>
                      <a:pPr indent="-153499" lvl="0" marL="269999" rtl="0" algn="l">
                        <a:spcBef>
                          <a:spcPts val="0"/>
                        </a:spcBef>
                        <a:spcAft>
                          <a:spcPts val="0"/>
                        </a:spcAft>
                        <a:buClr>
                          <a:srgbClr val="3B251F"/>
                        </a:buClr>
                        <a:buSzPts val="1000"/>
                        <a:buFont typeface="Open Sans"/>
                        <a:buChar char="➔"/>
                      </a:pPr>
                      <a:r>
                        <a:rPr b="1" lang="de" sz="1000">
                          <a:solidFill>
                            <a:srgbClr val="3B251F"/>
                          </a:solidFill>
                          <a:latin typeface="Open Sans"/>
                          <a:ea typeface="Open Sans"/>
                          <a:cs typeface="Open Sans"/>
                          <a:sym typeface="Open Sans"/>
                        </a:rPr>
                        <a:t>Khai thác khách hàng tiềm năng.</a:t>
                      </a:r>
                      <a:endParaRPr b="1" sz="1000">
                        <a:solidFill>
                          <a:srgbClr val="3B251F"/>
                        </a:solidFill>
                        <a:latin typeface="Open Sans"/>
                        <a:ea typeface="Open Sans"/>
                        <a:cs typeface="Open Sans"/>
                        <a:sym typeface="Open San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de" sz="1000">
                          <a:latin typeface="Open Sans"/>
                          <a:ea typeface="Open Sans"/>
                          <a:cs typeface="Open Sans"/>
                          <a:sym typeface="Open Sans"/>
                        </a:rPr>
                        <a:t>phase/ </a:t>
                      </a:r>
                      <a:endParaRPr b="1" sz="1000">
                        <a:latin typeface="Open Sans"/>
                        <a:ea typeface="Open Sans"/>
                        <a:cs typeface="Open Sans"/>
                        <a:sym typeface="Open Sans"/>
                      </a:endParaRPr>
                    </a:p>
                    <a:p>
                      <a:pPr indent="0" lvl="0" marL="0" rtl="0" algn="ctr">
                        <a:spcBef>
                          <a:spcPts val="0"/>
                        </a:spcBef>
                        <a:spcAft>
                          <a:spcPts val="0"/>
                        </a:spcAft>
                        <a:buNone/>
                      </a:pPr>
                      <a:r>
                        <a:rPr b="1" lang="de" sz="1000">
                          <a:latin typeface="Open Sans"/>
                          <a:ea typeface="Open Sans"/>
                          <a:cs typeface="Open Sans"/>
                          <a:sym typeface="Open Sans"/>
                        </a:rPr>
                        <a:t>giai đoạn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02</a:t>
                      </a:r>
                      <a:endParaRPr b="1">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r>
              <a:tr h="1108625">
                <a:tc>
                  <a:txBody>
                    <a:bodyPr/>
                    <a:lstStyle/>
                    <a:p>
                      <a:pPr indent="0" lvl="0" marL="72000" rtl="0" algn="l">
                        <a:spcBef>
                          <a:spcPts val="0"/>
                        </a:spcBef>
                        <a:spcAft>
                          <a:spcPts val="0"/>
                        </a:spcAft>
                        <a:buNone/>
                      </a:pPr>
                      <a:r>
                        <a:rPr b="1" lang="de" sz="1000">
                          <a:solidFill>
                            <a:srgbClr val="3B251F"/>
                          </a:solidFill>
                          <a:latin typeface="Open Sans"/>
                          <a:ea typeface="Open Sans"/>
                          <a:cs typeface="Open Sans"/>
                          <a:sym typeface="Open Sans"/>
                        </a:rPr>
                        <a:t>Bài Quảng bá sản phẩm </a:t>
                      </a:r>
                      <a:endParaRPr b="1" sz="1000">
                        <a:solidFill>
                          <a:srgbClr val="3B251F"/>
                        </a:solidFill>
                        <a:latin typeface="Open Sans"/>
                        <a:ea typeface="Open Sans"/>
                        <a:cs typeface="Open Sans"/>
                        <a:sym typeface="Open Sans"/>
                      </a:endParaRPr>
                    </a:p>
                    <a:p>
                      <a:pPr indent="0" lvl="0" marL="72000" rtl="0" algn="l">
                        <a:spcBef>
                          <a:spcPts val="0"/>
                        </a:spcBef>
                        <a:spcAft>
                          <a:spcPts val="0"/>
                        </a:spcAft>
                        <a:buNone/>
                      </a:pPr>
                      <a:r>
                        <a:rPr b="1" i="1" lang="de" sz="1000">
                          <a:solidFill>
                            <a:srgbClr val="3B251F"/>
                          </a:solidFill>
                          <a:latin typeface="Open Sans"/>
                          <a:ea typeface="Open Sans"/>
                          <a:cs typeface="Open Sans"/>
                          <a:sym typeface="Open Sans"/>
                        </a:rPr>
                        <a:t>*** Đính kèm link mua hàng (nếu có)</a:t>
                      </a:r>
                      <a:endParaRPr b="1" i="1" sz="1000">
                        <a:solidFill>
                          <a:srgbClr val="3B251F"/>
                        </a:solidFill>
                        <a:latin typeface="Open Sans"/>
                        <a:ea typeface="Open Sans"/>
                        <a:cs typeface="Open Sans"/>
                        <a:sym typeface="Open Sans"/>
                      </a:endParaRPr>
                    </a:p>
                    <a:p>
                      <a:pPr indent="-153499" lvl="0" marL="269999" rtl="0" algn="l">
                        <a:spcBef>
                          <a:spcPts val="0"/>
                        </a:spcBef>
                        <a:spcAft>
                          <a:spcPts val="0"/>
                        </a:spcAft>
                        <a:buClr>
                          <a:srgbClr val="3B251F"/>
                        </a:buClr>
                        <a:buSzPts val="1000"/>
                        <a:buFont typeface="Open Sans"/>
                        <a:buChar char="➔"/>
                      </a:pPr>
                      <a:r>
                        <a:rPr b="1" lang="de" sz="1000">
                          <a:solidFill>
                            <a:srgbClr val="3B251F"/>
                          </a:solidFill>
                          <a:latin typeface="Open Sans"/>
                          <a:ea typeface="Open Sans"/>
                          <a:cs typeface="Open Sans"/>
                          <a:sym typeface="Open Sans"/>
                        </a:rPr>
                        <a:t>Xây dựng nhận thức về sản phẩm mạnh mẽ hơn.</a:t>
                      </a:r>
                      <a:endParaRPr b="1" sz="1000">
                        <a:solidFill>
                          <a:srgbClr val="3B251F"/>
                        </a:solidFill>
                        <a:latin typeface="Open Sans"/>
                        <a:ea typeface="Open Sans"/>
                        <a:cs typeface="Open Sans"/>
                        <a:sym typeface="Open Sans"/>
                      </a:endParaRPr>
                    </a:p>
                    <a:p>
                      <a:pPr indent="-153499" lvl="0" marL="269999" rtl="0" algn="l">
                        <a:spcBef>
                          <a:spcPts val="0"/>
                        </a:spcBef>
                        <a:spcAft>
                          <a:spcPts val="0"/>
                        </a:spcAft>
                        <a:buClr>
                          <a:srgbClr val="3B251F"/>
                        </a:buClr>
                        <a:buSzPts val="1000"/>
                        <a:buFont typeface="Open Sans"/>
                        <a:buChar char="➔"/>
                      </a:pPr>
                      <a:r>
                        <a:rPr b="1" lang="de" sz="1000">
                          <a:solidFill>
                            <a:srgbClr val="3B251F"/>
                          </a:solidFill>
                          <a:latin typeface="Open Sans"/>
                          <a:ea typeface="Open Sans"/>
                          <a:cs typeface="Open Sans"/>
                          <a:sym typeface="Open Sans"/>
                        </a:rPr>
                        <a:t>Giới thiệu chi tiết sản phẩm qua sự khác biệt và lý do để tin dùng.</a:t>
                      </a:r>
                      <a:endParaRPr b="1" i="1" sz="1000">
                        <a:solidFill>
                          <a:srgbClr val="3B251F"/>
                        </a:solidFill>
                        <a:latin typeface="Open Sans"/>
                        <a:ea typeface="Open Sans"/>
                        <a:cs typeface="Open Sans"/>
                        <a:sym typeface="Open San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latin typeface="Open Sans"/>
                          <a:ea typeface="Open Sans"/>
                          <a:cs typeface="Open Sans"/>
                          <a:sym typeface="Open Sans"/>
                        </a:rPr>
                        <a:t>post/ bài</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05</a:t>
                      </a:r>
                      <a:endParaRPr b="1">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r>
              <a:tr h="929800">
                <a:tc>
                  <a:txBody>
                    <a:bodyPr/>
                    <a:lstStyle/>
                    <a:p>
                      <a:pPr indent="0" lvl="0" marL="72000" rtl="0" algn="l">
                        <a:spcBef>
                          <a:spcPts val="0"/>
                        </a:spcBef>
                        <a:spcAft>
                          <a:spcPts val="0"/>
                        </a:spcAft>
                        <a:buNone/>
                      </a:pPr>
                      <a:r>
                        <a:rPr b="1" lang="de" sz="1000">
                          <a:solidFill>
                            <a:srgbClr val="3B251F"/>
                          </a:solidFill>
                          <a:latin typeface="Open Sans"/>
                          <a:ea typeface="Open Sans"/>
                          <a:cs typeface="Open Sans"/>
                          <a:sym typeface="Open Sans"/>
                        </a:rPr>
                        <a:t>Voucher Shop</a:t>
                      </a:r>
                      <a:endParaRPr b="1" sz="1000">
                        <a:solidFill>
                          <a:srgbClr val="3B251F"/>
                        </a:solidFill>
                        <a:latin typeface="Open Sans"/>
                        <a:ea typeface="Open Sans"/>
                        <a:cs typeface="Open Sans"/>
                        <a:sym typeface="Open Sans"/>
                      </a:endParaRPr>
                    </a:p>
                    <a:p>
                      <a:pPr indent="-153499" lvl="0" marL="269999" rtl="0" algn="l">
                        <a:spcBef>
                          <a:spcPts val="0"/>
                        </a:spcBef>
                        <a:spcAft>
                          <a:spcPts val="0"/>
                        </a:spcAft>
                        <a:buClr>
                          <a:srgbClr val="3B251F"/>
                        </a:buClr>
                        <a:buSzPts val="1000"/>
                        <a:buFont typeface="Open Sans"/>
                        <a:buChar char="➔"/>
                      </a:pPr>
                      <a:r>
                        <a:rPr b="1" lang="de" sz="1000">
                          <a:solidFill>
                            <a:srgbClr val="3B251F"/>
                          </a:solidFill>
                          <a:latin typeface="Open Sans"/>
                          <a:ea typeface="Open Sans"/>
                          <a:cs typeface="Open Sans"/>
                          <a:sym typeface="Open Sans"/>
                        </a:rPr>
                        <a:t>Khuyến khích quyết định mua hàng của Piers để tăng doanh thu.</a:t>
                      </a:r>
                      <a:endParaRPr b="1" sz="1000">
                        <a:solidFill>
                          <a:srgbClr val="3B251F"/>
                        </a:solidFill>
                        <a:latin typeface="Open Sans"/>
                        <a:ea typeface="Open Sans"/>
                        <a:cs typeface="Open Sans"/>
                        <a:sym typeface="Open Sans"/>
                      </a:endParaRPr>
                    </a:p>
                    <a:p>
                      <a:pPr indent="0" lvl="0" marL="457200" rtl="0" algn="l">
                        <a:spcBef>
                          <a:spcPts val="0"/>
                        </a:spcBef>
                        <a:spcAft>
                          <a:spcPts val="0"/>
                        </a:spcAft>
                        <a:buNone/>
                      </a:pPr>
                      <a:r>
                        <a:t/>
                      </a:r>
                      <a:endParaRPr b="1" sz="1000">
                        <a:solidFill>
                          <a:srgbClr val="3B251F"/>
                        </a:solidFill>
                        <a:latin typeface="Open Sans"/>
                        <a:ea typeface="Open Sans"/>
                        <a:cs typeface="Open Sans"/>
                        <a:sym typeface="Open San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latin typeface="Open Sans"/>
                          <a:ea typeface="Open Sans"/>
                          <a:cs typeface="Open Sans"/>
                          <a:sym typeface="Open Sans"/>
                        </a:rPr>
                        <a:t>package/ gói</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01</a:t>
                      </a:r>
                      <a:endParaRPr b="1">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r>
              <a:tr h="460425">
                <a:tc>
                  <a:txBody>
                    <a:bodyPr/>
                    <a:lstStyle/>
                    <a:p>
                      <a:pPr indent="0" lvl="0" marL="72000" rtl="0" algn="l">
                        <a:spcBef>
                          <a:spcPts val="0"/>
                        </a:spcBef>
                        <a:spcAft>
                          <a:spcPts val="0"/>
                        </a:spcAft>
                        <a:buNone/>
                      </a:pPr>
                      <a:r>
                        <a:rPr b="1" lang="de" sz="1000">
                          <a:solidFill>
                            <a:srgbClr val="3B251F"/>
                          </a:solidFill>
                          <a:latin typeface="Open Sans"/>
                          <a:ea typeface="Open Sans"/>
                          <a:cs typeface="Open Sans"/>
                          <a:sym typeface="Open Sans"/>
                        </a:rPr>
                        <a:t>Gói chạy quảng cáo FB Digital Ads </a:t>
                      </a:r>
                      <a:endParaRPr b="1" i="1" sz="1000">
                        <a:solidFill>
                          <a:srgbClr val="3B251F"/>
                        </a:solidFill>
                        <a:latin typeface="Open Sans"/>
                        <a:ea typeface="Open Sans"/>
                        <a:cs typeface="Open Sans"/>
                        <a:sym typeface="Open Sans"/>
                      </a:endParaRPr>
                    </a:p>
                  </a:txBody>
                  <a:tcPr marT="91425" marB="91425" marR="91425" marL="91425" anchor="ctr">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latin typeface="Open Sans"/>
                          <a:ea typeface="Open Sans"/>
                          <a:cs typeface="Open Sans"/>
                          <a:sym typeface="Open Sans"/>
                        </a:rPr>
                        <a:t>package/ gói</a:t>
                      </a:r>
                      <a:endParaRPr b="1" sz="1000">
                        <a:latin typeface="Open Sans"/>
                        <a:ea typeface="Open Sans"/>
                        <a:cs typeface="Open Sans"/>
                        <a:sym typeface="Open Sans"/>
                      </a:endParaRPr>
                    </a:p>
                  </a:txBody>
                  <a:tcPr marT="91425" marB="91425" marR="91425" marL="91425" anchor="ctr">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a:latin typeface="Open Sans"/>
                          <a:ea typeface="Open Sans"/>
                          <a:cs typeface="Open Sans"/>
                          <a:sym typeface="Open Sans"/>
                        </a:rPr>
                        <a:t>01</a:t>
                      </a:r>
                      <a:endParaRPr b="1">
                        <a:latin typeface="Open Sans"/>
                        <a:ea typeface="Open Sans"/>
                        <a:cs typeface="Open Sans"/>
                        <a:sym typeface="Open Sans"/>
                      </a:endParaRPr>
                    </a:p>
                  </a:txBody>
                  <a:tcPr marT="91425" marB="91425" marR="91425" marL="91425" anchor="ctr">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3"/>
          <p:cNvSpPr txBox="1"/>
          <p:nvPr>
            <p:ph type="title"/>
          </p:nvPr>
        </p:nvSpPr>
        <p:spPr>
          <a:xfrm>
            <a:off x="896350" y="2315350"/>
            <a:ext cx="5966700" cy="19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de" sz="4800">
                <a:solidFill>
                  <a:srgbClr val="980000"/>
                </a:solidFill>
                <a:latin typeface="Proxima Nova Extrabold"/>
                <a:ea typeface="Proxima Nova Extrabold"/>
                <a:cs typeface="Proxima Nova Extrabold"/>
                <a:sym typeface="Proxima Nova Extrabold"/>
              </a:rPr>
              <a:t>CHI TIẾT</a:t>
            </a:r>
            <a:endParaRPr b="0" sz="4800">
              <a:solidFill>
                <a:srgbClr val="980000"/>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lang="de" sz="4800">
                <a:solidFill>
                  <a:srgbClr val="980000"/>
                </a:solidFill>
                <a:latin typeface="Proxima Nova Extrabold"/>
                <a:ea typeface="Proxima Nova Extrabold"/>
                <a:cs typeface="Proxima Nova Extrabold"/>
                <a:sym typeface="Proxima Nova Extrabold"/>
              </a:rPr>
              <a:t>CÁC GÓI DỊCH VỤ</a:t>
            </a:r>
            <a:endParaRPr b="0" sz="4800">
              <a:solidFill>
                <a:srgbClr val="980000"/>
              </a:solidFill>
              <a:latin typeface="Proxima Nova Extrabold"/>
              <a:ea typeface="Proxima Nova Extrabold"/>
              <a:cs typeface="Proxima Nova Extrabold"/>
              <a:sym typeface="Proxima Nova Extrabold"/>
            </a:endParaRPr>
          </a:p>
        </p:txBody>
      </p:sp>
      <p:sp>
        <p:nvSpPr>
          <p:cNvPr id="572" name="Google Shape;572;p43"/>
          <p:cNvSpPr txBox="1"/>
          <p:nvPr>
            <p:ph idx="2" type="title"/>
          </p:nvPr>
        </p:nvSpPr>
        <p:spPr>
          <a:xfrm>
            <a:off x="932375" y="1690150"/>
            <a:ext cx="5247600" cy="93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sz="6000">
                <a:solidFill>
                  <a:srgbClr val="000000"/>
                </a:solidFill>
                <a:latin typeface="Proxima Nova Extrabold"/>
                <a:ea typeface="Proxima Nova Extrabold"/>
                <a:cs typeface="Proxima Nova Extrabold"/>
                <a:sym typeface="Proxima Nova Extrabold"/>
              </a:rPr>
              <a:t>C</a:t>
            </a:r>
            <a:r>
              <a:rPr lang="de" sz="6000">
                <a:solidFill>
                  <a:srgbClr val="000000"/>
                </a:solidFill>
                <a:latin typeface="Proxima Nova Extrabold"/>
                <a:ea typeface="Proxima Nova Extrabold"/>
                <a:cs typeface="Proxima Nova Extrabold"/>
                <a:sym typeface="Proxima Nova Extrabold"/>
              </a:rPr>
              <a:t>.</a:t>
            </a:r>
            <a:endParaRPr sz="6000">
              <a:solidFill>
                <a:srgbClr val="000000"/>
              </a:solidFill>
              <a:latin typeface="Proxima Nova Extrabold"/>
              <a:ea typeface="Proxima Nova Extrabold"/>
              <a:cs typeface="Proxima Nova Extrabold"/>
              <a:sym typeface="Proxima Nova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4"/>
          <p:cNvSpPr txBox="1"/>
          <p:nvPr/>
        </p:nvSpPr>
        <p:spPr>
          <a:xfrm>
            <a:off x="465550" y="2031275"/>
            <a:ext cx="3911100" cy="184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i="1" lang="de" sz="3600">
                <a:solidFill>
                  <a:srgbClr val="980000"/>
                </a:solidFill>
                <a:latin typeface="Open Sans SemiBold"/>
                <a:ea typeface="Open Sans SemiBold"/>
                <a:cs typeface="Open Sans SemiBold"/>
                <a:sym typeface="Open Sans SemiBold"/>
              </a:rPr>
              <a:t>Tứ đại</a:t>
            </a:r>
            <a:r>
              <a:rPr i="1" lang="de" sz="3600">
                <a:latin typeface="Open Sans SemiBold"/>
                <a:ea typeface="Open Sans SemiBold"/>
                <a:cs typeface="Open Sans SemiBold"/>
                <a:sym typeface="Open Sans SemiBold"/>
              </a:rPr>
              <a:t> mỹ miều</a:t>
            </a:r>
            <a:endParaRPr i="1" sz="3600">
              <a:latin typeface="Open Sans SemiBold"/>
              <a:ea typeface="Open Sans SemiBold"/>
              <a:cs typeface="Open Sans SemiBold"/>
              <a:sym typeface="Open Sans SemiBold"/>
            </a:endParaRPr>
          </a:p>
          <a:p>
            <a:pPr indent="0" lvl="0" marL="0" rtl="0" algn="r">
              <a:spcBef>
                <a:spcPts val="0"/>
              </a:spcBef>
              <a:spcAft>
                <a:spcPts val="0"/>
              </a:spcAft>
              <a:buNone/>
            </a:pPr>
            <a:r>
              <a:rPr i="1" lang="de" sz="3600">
                <a:solidFill>
                  <a:srgbClr val="980000"/>
                </a:solidFill>
                <a:latin typeface="Open Sans SemiBold"/>
                <a:ea typeface="Open Sans SemiBold"/>
                <a:cs typeface="Open Sans SemiBold"/>
                <a:sym typeface="Open Sans SemiBold"/>
              </a:rPr>
              <a:t>Yêu chiều phụ nữ </a:t>
            </a:r>
            <a:r>
              <a:rPr i="1" lang="de" sz="3600">
                <a:latin typeface="Open Sans SemiBold"/>
                <a:ea typeface="Open Sans SemiBold"/>
                <a:cs typeface="Open Sans SemiBold"/>
                <a:sym typeface="Open Sans SemiBold"/>
              </a:rPr>
              <a:t>hơn người yêu</a:t>
            </a:r>
            <a:endParaRPr sz="3600">
              <a:latin typeface="Advent Pro Medium"/>
              <a:ea typeface="Advent Pro Medium"/>
              <a:cs typeface="Advent Pro Medium"/>
              <a:sym typeface="Advent Pro Medium"/>
            </a:endParaRPr>
          </a:p>
        </p:txBody>
      </p:sp>
      <p:sp>
        <p:nvSpPr>
          <p:cNvPr id="578" name="Google Shape;578;p44"/>
          <p:cNvSpPr txBox="1"/>
          <p:nvPr/>
        </p:nvSpPr>
        <p:spPr>
          <a:xfrm>
            <a:off x="720000" y="544764"/>
            <a:ext cx="77040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de" sz="2400">
                <a:solidFill>
                  <a:srgbClr val="3B251F"/>
                </a:solidFill>
                <a:latin typeface="Proxima Nova"/>
                <a:ea typeface="Proxima Nova"/>
                <a:cs typeface="Proxima Nova"/>
                <a:sym typeface="Proxima Nova"/>
              </a:rPr>
              <a:t>KEY MESSAGE</a:t>
            </a:r>
            <a:endParaRPr b="1" sz="2400">
              <a:solidFill>
                <a:srgbClr val="3B251F"/>
              </a:solidFill>
              <a:latin typeface="Proxima Nova"/>
              <a:ea typeface="Proxima Nova"/>
              <a:cs typeface="Proxima Nova"/>
              <a:sym typeface="Proxima Nova"/>
            </a:endParaRPr>
          </a:p>
        </p:txBody>
      </p:sp>
      <p:sp>
        <p:nvSpPr>
          <p:cNvPr id="579" name="Google Shape;579;p44"/>
          <p:cNvSpPr txBox="1"/>
          <p:nvPr/>
        </p:nvSpPr>
        <p:spPr>
          <a:xfrm>
            <a:off x="4697775" y="3756800"/>
            <a:ext cx="3712200" cy="1019400"/>
          </a:xfrm>
          <a:prstGeom prst="rect">
            <a:avLst/>
          </a:prstGeom>
          <a:solidFill>
            <a:srgbClr val="980000"/>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rgbClr val="FFFFFF"/>
              </a:buClr>
              <a:buSzPts val="800"/>
              <a:buFont typeface="Open Sans"/>
              <a:buChar char="❖"/>
            </a:pPr>
            <a:r>
              <a:rPr lang="de" sz="800">
                <a:solidFill>
                  <a:srgbClr val="FFFFFF"/>
                </a:solidFill>
                <a:latin typeface="Open Sans SemiBold"/>
                <a:ea typeface="Open Sans SemiBold"/>
                <a:cs typeface="Open Sans SemiBold"/>
                <a:sym typeface="Open Sans SemiBold"/>
              </a:rPr>
              <a:t>Phụ nữ thông minh, không ngại yêu thương vùng thầm kín &gt; Chăm cô em nhẹ nhàng - Sẵn sàng để chói chang </a:t>
            </a:r>
            <a:endParaRPr sz="800">
              <a:solidFill>
                <a:srgbClr val="FFFFFF"/>
              </a:solidFill>
              <a:latin typeface="Open Sans SemiBold"/>
              <a:ea typeface="Open Sans SemiBold"/>
              <a:cs typeface="Open Sans SemiBold"/>
              <a:sym typeface="Open Sans SemiBold"/>
            </a:endParaRPr>
          </a:p>
          <a:p>
            <a:pPr indent="0" lvl="0" marL="457200" rtl="0" algn="l">
              <a:spcBef>
                <a:spcPts val="0"/>
              </a:spcBef>
              <a:spcAft>
                <a:spcPts val="0"/>
              </a:spcAft>
              <a:buNone/>
            </a:pPr>
            <a:r>
              <a:t/>
            </a:r>
            <a:endParaRPr sz="800">
              <a:solidFill>
                <a:srgbClr val="FFFFFF"/>
              </a:solidFill>
              <a:latin typeface="Open Sans SemiBold"/>
              <a:ea typeface="Open Sans SemiBold"/>
              <a:cs typeface="Open Sans SemiBold"/>
              <a:sym typeface="Open Sans SemiBold"/>
            </a:endParaRPr>
          </a:p>
          <a:p>
            <a:pPr indent="-279400" lvl="0" marL="457200" rtl="0" algn="l">
              <a:spcBef>
                <a:spcPts val="0"/>
              </a:spcBef>
              <a:spcAft>
                <a:spcPts val="0"/>
              </a:spcAft>
              <a:buClr>
                <a:srgbClr val="FFFFFF"/>
              </a:buClr>
              <a:buSzPts val="800"/>
              <a:buFont typeface="Open Sans"/>
              <a:buChar char="❖"/>
            </a:pPr>
            <a:r>
              <a:rPr lang="de" sz="800">
                <a:solidFill>
                  <a:srgbClr val="FFFFFF"/>
                </a:solidFill>
                <a:latin typeface="Open Sans SemiBold"/>
                <a:ea typeface="Open Sans SemiBold"/>
                <a:cs typeface="Open Sans SemiBold"/>
                <a:sym typeface="Open Sans SemiBold"/>
              </a:rPr>
              <a:t>Bộ sản phẩm đỉnh, chăm sóc "bướm xinh" của chị em phụ nữ &gt; Sâu già hóa bướm xinh - Phụ nữ xịn cần </a:t>
            </a:r>
            <a:endParaRPr sz="800">
              <a:solidFill>
                <a:srgbClr val="FFFFFF"/>
              </a:solidFill>
              <a:latin typeface="Open Sans SemiBold"/>
              <a:ea typeface="Open Sans SemiBold"/>
              <a:cs typeface="Open Sans SemiBold"/>
              <a:sym typeface="Open Sans SemiBold"/>
            </a:endParaRPr>
          </a:p>
          <a:p>
            <a:pPr indent="0" lvl="0" marL="457200" rtl="0" algn="l">
              <a:spcBef>
                <a:spcPts val="0"/>
              </a:spcBef>
              <a:spcAft>
                <a:spcPts val="0"/>
              </a:spcAft>
              <a:buNone/>
            </a:pPr>
            <a:r>
              <a:rPr lang="de" sz="800">
                <a:solidFill>
                  <a:srgbClr val="FFFFFF"/>
                </a:solidFill>
                <a:latin typeface="Open Sans SemiBold"/>
                <a:ea typeface="Open Sans SemiBold"/>
                <a:cs typeface="Open Sans SemiBold"/>
                <a:sym typeface="Open Sans SemiBold"/>
              </a:rPr>
              <a:t>Dr. Douxi </a:t>
            </a:r>
            <a:endParaRPr sz="1200">
              <a:solidFill>
                <a:srgbClr val="FFFFFF"/>
              </a:solidFill>
              <a:latin typeface="Open Sans SemiBold"/>
              <a:ea typeface="Open Sans SemiBold"/>
              <a:cs typeface="Open Sans SemiBold"/>
              <a:sym typeface="Open Sans SemiBold"/>
            </a:endParaRPr>
          </a:p>
        </p:txBody>
      </p:sp>
      <p:pic>
        <p:nvPicPr>
          <p:cNvPr id="580" name="Google Shape;580;p44"/>
          <p:cNvPicPr preferRelativeResize="0"/>
          <p:nvPr/>
        </p:nvPicPr>
        <p:blipFill rotWithShape="1">
          <a:blip r:embed="rId3">
            <a:alphaModFix/>
          </a:blip>
          <a:srcRect b="-796" l="0" r="0" t="16022"/>
          <a:stretch/>
        </p:blipFill>
        <p:spPr>
          <a:xfrm>
            <a:off x="4697775" y="544775"/>
            <a:ext cx="3712200" cy="3061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amp; Formal Consulting Toolkit by Slidesgo">
  <a:themeElements>
    <a:clrScheme name="Simple Light">
      <a:dk1>
        <a:srgbClr val="A83B28"/>
      </a:dk1>
      <a:lt1>
        <a:srgbClr val="FFFFFF"/>
      </a:lt1>
      <a:dk2>
        <a:srgbClr val="232F30"/>
      </a:dk2>
      <a:lt2>
        <a:srgbClr val="CCD6D6"/>
      </a:lt2>
      <a:accent1>
        <a:srgbClr val="A83B28"/>
      </a:accent1>
      <a:accent2>
        <a:srgbClr val="E9664E"/>
      </a:accent2>
      <a:accent3>
        <a:srgbClr val="F7CCC5"/>
      </a:accent3>
      <a:accent4>
        <a:srgbClr val="CCD6D6"/>
      </a:accent4>
      <a:accent5>
        <a:srgbClr val="FFFFFF"/>
      </a:accent5>
      <a:accent6>
        <a:srgbClr val="FFFFFF"/>
      </a:accent6>
      <a:hlink>
        <a:srgbClr val="A83B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